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72"/>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09A15-2AEF-4A6A-A72C-BB2D710F6A69}" type="datetimeFigureOut">
              <a:rPr lang="en-IN" smtClean="0"/>
              <a:t>07-05-2025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A959F-2285-4BF6-8453-87FF6C7A0A51}" type="slidenum">
              <a:rPr lang="en-IN" smtClean="0"/>
              <a:t>‹#›</a:t>
            </a:fld>
            <a:endParaRPr lang="en-IN"/>
          </a:p>
        </p:txBody>
      </p:sp>
    </p:spTree>
    <p:extLst>
      <p:ext uri="{BB962C8B-B14F-4D97-AF65-F5344CB8AC3E}">
        <p14:creationId xmlns:p14="http://schemas.microsoft.com/office/powerpoint/2010/main" val="123284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A959F-2285-4BF6-8453-87FF6C7A0A51}" type="slidenum">
              <a:rPr lang="en-IN" smtClean="0"/>
              <a:t>1</a:t>
            </a:fld>
            <a:endParaRPr lang="en-IN"/>
          </a:p>
        </p:txBody>
      </p:sp>
    </p:spTree>
    <p:extLst>
      <p:ext uri="{BB962C8B-B14F-4D97-AF65-F5344CB8AC3E}">
        <p14:creationId xmlns:p14="http://schemas.microsoft.com/office/powerpoint/2010/main" val="400373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60A959F-2285-4BF6-8453-87FF6C7A0A51}" type="slidenum">
              <a:rPr lang="en-IN" smtClean="0"/>
              <a:t>2</a:t>
            </a:fld>
            <a:endParaRPr lang="en-IN"/>
          </a:p>
        </p:txBody>
      </p:sp>
    </p:spTree>
    <p:extLst>
      <p:ext uri="{BB962C8B-B14F-4D97-AF65-F5344CB8AC3E}">
        <p14:creationId xmlns:p14="http://schemas.microsoft.com/office/powerpoint/2010/main" val="1994728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60A959F-2285-4BF6-8453-87FF6C7A0A51}" type="slidenum">
              <a:rPr lang="en-IN" smtClean="0"/>
              <a:t>3</a:t>
            </a:fld>
            <a:endParaRPr lang="en-IN"/>
          </a:p>
        </p:txBody>
      </p:sp>
    </p:spTree>
    <p:extLst>
      <p:ext uri="{BB962C8B-B14F-4D97-AF65-F5344CB8AC3E}">
        <p14:creationId xmlns:p14="http://schemas.microsoft.com/office/powerpoint/2010/main" val="151208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2B9E-2195-6ABE-A1DF-53B8D6B59E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57AFC4-DD84-D9C6-9378-115D3F678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9F3CCA-FA3B-BD7D-D1CE-6BECB31B8ACE}"/>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5" name="Footer Placeholder 4">
            <a:extLst>
              <a:ext uri="{FF2B5EF4-FFF2-40B4-BE49-F238E27FC236}">
                <a16:creationId xmlns:a16="http://schemas.microsoft.com/office/drawing/2014/main" id="{CC1F54B1-2858-1824-0592-06A3D69F74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43D136-808B-D03E-CBFE-4B8357252B2F}"/>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95121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76F8-E050-7BE9-5C46-BE07502521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3C2F1A-D41A-9B24-4976-D15F441DA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565A59-70AF-C74C-74B0-14621310FE94}"/>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5" name="Footer Placeholder 4">
            <a:extLst>
              <a:ext uri="{FF2B5EF4-FFF2-40B4-BE49-F238E27FC236}">
                <a16:creationId xmlns:a16="http://schemas.microsoft.com/office/drawing/2014/main" id="{E629000C-498A-AD1F-9852-A7E5A5CC36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042573-4C3C-EFC5-7370-B58815CA9791}"/>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1351090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508EB3-DBB4-FA74-E9D2-A26B366C62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2E8C32-4F55-9F27-22E7-D50C32B500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FAC9D9-EDC0-99B6-5604-8BEA127E493B}"/>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5" name="Footer Placeholder 4">
            <a:extLst>
              <a:ext uri="{FF2B5EF4-FFF2-40B4-BE49-F238E27FC236}">
                <a16:creationId xmlns:a16="http://schemas.microsoft.com/office/drawing/2014/main" id="{20EB664B-322C-4D3A-97FA-8C7E87F5B8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9CF78-F8CF-0C80-A6BA-923403474F94}"/>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3880641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F0AB-EF75-E31F-4627-99DBB3F5DC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7319CD-2C37-0EA2-CC8D-170A157BFC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894015-F61B-C7DF-5CE1-5292041B6CFE}"/>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5" name="Footer Placeholder 4">
            <a:extLst>
              <a:ext uri="{FF2B5EF4-FFF2-40B4-BE49-F238E27FC236}">
                <a16:creationId xmlns:a16="http://schemas.microsoft.com/office/drawing/2014/main" id="{90D5D121-1D2B-8CBA-321B-3B5258B7BD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D68F8B-3E39-FDFA-F292-EB106CAE2DC9}"/>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213250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EB91-40DF-CD44-835D-9FC321E31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ED0FF6-6AE7-F75D-54C2-53F5B49AE0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265E5-678B-AE03-142F-8B807C8800DC}"/>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5" name="Footer Placeholder 4">
            <a:extLst>
              <a:ext uri="{FF2B5EF4-FFF2-40B4-BE49-F238E27FC236}">
                <a16:creationId xmlns:a16="http://schemas.microsoft.com/office/drawing/2014/main" id="{544FEF6D-1CB4-FFBA-BB23-CB17AE6179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87B2BA-8711-40F3-EBEB-4556EB2BA6A4}"/>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3930158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730C-73FD-82DB-7D12-078CBE700B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7810A-B9DA-97C0-758E-C0C79B3844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948048-F973-0E2D-2A71-2F50486210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438866-77C3-065C-ED2E-6BF00BB1479E}"/>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6" name="Footer Placeholder 5">
            <a:extLst>
              <a:ext uri="{FF2B5EF4-FFF2-40B4-BE49-F238E27FC236}">
                <a16:creationId xmlns:a16="http://schemas.microsoft.com/office/drawing/2014/main" id="{37224F96-4E4C-7C81-063D-E332898FD5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9AF96C-8BB1-BE00-49AD-B8AE7B56F7AB}"/>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30547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7FFA-4DE7-AFE8-FB1A-FC283526D67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441FBF-773A-5E46-5A5F-BF80550580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8F1957-9DF4-43C7-C00E-D40843AF4E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B7FA1F-D030-3886-9D85-B817CAAE48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D520E6-F0EA-59B7-7E42-B75E49F7C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E1CA7B-5439-05DB-9D15-A70F29436B07}"/>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8" name="Footer Placeholder 7">
            <a:extLst>
              <a:ext uri="{FF2B5EF4-FFF2-40B4-BE49-F238E27FC236}">
                <a16:creationId xmlns:a16="http://schemas.microsoft.com/office/drawing/2014/main" id="{5F17B13F-BDC2-965C-DD23-EB01EEB14E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E83105-9944-6E1D-70CC-06AAF735EB2A}"/>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173479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08CA-E7A9-E58E-2ED4-75D8C2F4F9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C93969-7C0D-EAA8-44EA-0B9B6E73E186}"/>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4" name="Footer Placeholder 3">
            <a:extLst>
              <a:ext uri="{FF2B5EF4-FFF2-40B4-BE49-F238E27FC236}">
                <a16:creationId xmlns:a16="http://schemas.microsoft.com/office/drawing/2014/main" id="{8D2BE87E-8A63-40DA-1082-525499FDC4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01D472-4AA4-55D5-9773-8A8201C74E6E}"/>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358908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19DAE6-5EBE-3D74-869A-DC7531C3839D}"/>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3" name="Footer Placeholder 2">
            <a:extLst>
              <a:ext uri="{FF2B5EF4-FFF2-40B4-BE49-F238E27FC236}">
                <a16:creationId xmlns:a16="http://schemas.microsoft.com/office/drawing/2014/main" id="{AFC5619A-B8DE-F76A-1FD8-018AB1D620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7A982E-D1C9-EF6D-3D7B-DFF9CAF2031C}"/>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1290040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2762-87C6-597D-9180-0100626F1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04CA35-3173-49F0-1573-103816476A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C773EA-841C-4F42-DA70-769B2CBC53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7B8BC-9DD8-93C2-278F-1284AFAC879B}"/>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6" name="Footer Placeholder 5">
            <a:extLst>
              <a:ext uri="{FF2B5EF4-FFF2-40B4-BE49-F238E27FC236}">
                <a16:creationId xmlns:a16="http://schemas.microsoft.com/office/drawing/2014/main" id="{E5297597-D3A8-307C-902F-E520261AA2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A01B5B-A2D8-29BB-BB36-7B2685AC8FDA}"/>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420264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2B32-7D38-20A5-0F83-165E81A1D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537CF3A-3729-55EC-8726-1A8D5B35F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1862E-064E-1BA5-62EA-A73ADEAEE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54503-B875-1FFA-FE34-659FF22B7C8A}"/>
              </a:ext>
            </a:extLst>
          </p:cNvPr>
          <p:cNvSpPr>
            <a:spLocks noGrp="1"/>
          </p:cNvSpPr>
          <p:nvPr>
            <p:ph type="dt" sz="half" idx="10"/>
          </p:nvPr>
        </p:nvSpPr>
        <p:spPr/>
        <p:txBody>
          <a:bodyPr/>
          <a:lstStyle/>
          <a:p>
            <a:fld id="{5CB7AC4D-079E-465A-8430-5A6E4C6DBF1F}" type="datetimeFigureOut">
              <a:rPr lang="en-IN" smtClean="0"/>
              <a:t>07-05-2025</a:t>
            </a:fld>
            <a:endParaRPr lang="en-IN"/>
          </a:p>
        </p:txBody>
      </p:sp>
      <p:sp>
        <p:nvSpPr>
          <p:cNvPr id="6" name="Footer Placeholder 5">
            <a:extLst>
              <a:ext uri="{FF2B5EF4-FFF2-40B4-BE49-F238E27FC236}">
                <a16:creationId xmlns:a16="http://schemas.microsoft.com/office/drawing/2014/main" id="{CC930333-3450-B0B4-0D51-D188C10ED0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8642E5-3368-C811-DC9E-868776946A6F}"/>
              </a:ext>
            </a:extLst>
          </p:cNvPr>
          <p:cNvSpPr>
            <a:spLocks noGrp="1"/>
          </p:cNvSpPr>
          <p:nvPr>
            <p:ph type="sldNum" sz="quarter" idx="12"/>
          </p:nvPr>
        </p:nvSpPr>
        <p:spPr/>
        <p:txBody>
          <a:bodyPr/>
          <a:lstStyle/>
          <a:p>
            <a:fld id="{656B2418-00CF-42DF-B3C7-F566C00C4289}" type="slidenum">
              <a:rPr lang="en-IN" smtClean="0"/>
              <a:t>‹#›</a:t>
            </a:fld>
            <a:endParaRPr lang="en-IN"/>
          </a:p>
        </p:txBody>
      </p:sp>
    </p:spTree>
    <p:extLst>
      <p:ext uri="{BB962C8B-B14F-4D97-AF65-F5344CB8AC3E}">
        <p14:creationId xmlns:p14="http://schemas.microsoft.com/office/powerpoint/2010/main" val="33891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5EF0E-18B7-34C6-C536-E801C7009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AC54AD-35EE-6734-E9C7-8216C83DC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20ADE9-010F-9783-21E6-FBD7FFB23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B7AC4D-079E-465A-8430-5A6E4C6DBF1F}" type="datetimeFigureOut">
              <a:rPr lang="en-IN" smtClean="0"/>
              <a:t>07-05-2025</a:t>
            </a:fld>
            <a:endParaRPr lang="en-IN"/>
          </a:p>
        </p:txBody>
      </p:sp>
      <p:sp>
        <p:nvSpPr>
          <p:cNvPr id="5" name="Footer Placeholder 4">
            <a:extLst>
              <a:ext uri="{FF2B5EF4-FFF2-40B4-BE49-F238E27FC236}">
                <a16:creationId xmlns:a16="http://schemas.microsoft.com/office/drawing/2014/main" id="{A4BE40CA-2D21-146E-5249-1F3565317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4B7EF90-23F3-8779-61B2-D76967F50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6B2418-00CF-42DF-B3C7-F566C00C4289}" type="slidenum">
              <a:rPr lang="en-IN" smtClean="0"/>
              <a:t>‹#›</a:t>
            </a:fld>
            <a:endParaRPr lang="en-IN"/>
          </a:p>
        </p:txBody>
      </p:sp>
    </p:spTree>
    <p:extLst>
      <p:ext uri="{BB962C8B-B14F-4D97-AF65-F5344CB8AC3E}">
        <p14:creationId xmlns:p14="http://schemas.microsoft.com/office/powerpoint/2010/main" val="22623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hyperlink" Target="http://matlab.izmiran.ru/help/toolbox/images/geom7.html" TargetMode="External"/><Relationship Id="rId4" Type="http://schemas.openxmlformats.org/officeDocument/2006/relationships/hyperlink" Target="https://wuecampus.uni-wuerzburg.de/moodle/mod/book/view.php?id=958001&amp;chapterid=10067&amp;lang=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950582-19B8-B5DD-E000-B78A93EEAC7F}"/>
              </a:ext>
            </a:extLst>
          </p:cNvPr>
          <p:cNvSpPr txBox="1"/>
          <p:nvPr/>
        </p:nvSpPr>
        <p:spPr>
          <a:xfrm>
            <a:off x="2015612" y="983226"/>
            <a:ext cx="7816645" cy="1754326"/>
          </a:xfrm>
          <a:prstGeom prst="rect">
            <a:avLst/>
          </a:prstGeom>
          <a:noFill/>
        </p:spPr>
        <p:txBody>
          <a:bodyPr wrap="square" rtlCol="0">
            <a:spAutoFit/>
          </a:bodyPr>
          <a:lstStyle/>
          <a:p>
            <a:pPr algn="ctr"/>
            <a:r>
              <a:rPr lang="en-IN" sz="5400" b="1" dirty="0"/>
              <a:t>Affine Transformation -Translation</a:t>
            </a:r>
          </a:p>
        </p:txBody>
      </p:sp>
      <p:sp>
        <p:nvSpPr>
          <p:cNvPr id="6" name="TextBox 5">
            <a:extLst>
              <a:ext uri="{FF2B5EF4-FFF2-40B4-BE49-F238E27FC236}">
                <a16:creationId xmlns:a16="http://schemas.microsoft.com/office/drawing/2014/main" id="{F95CF515-BE80-0FE3-278B-114D78452A77}"/>
              </a:ext>
            </a:extLst>
          </p:cNvPr>
          <p:cNvSpPr txBox="1"/>
          <p:nvPr/>
        </p:nvSpPr>
        <p:spPr>
          <a:xfrm>
            <a:off x="6096000" y="4401004"/>
            <a:ext cx="5624052" cy="2246769"/>
          </a:xfrm>
          <a:prstGeom prst="rect">
            <a:avLst/>
          </a:prstGeom>
          <a:noFill/>
        </p:spPr>
        <p:txBody>
          <a:bodyPr wrap="square" rtlCol="0">
            <a:spAutoFit/>
          </a:bodyPr>
          <a:lstStyle/>
          <a:p>
            <a:r>
              <a:rPr lang="en-IN" sz="2000" b="1" dirty="0"/>
              <a:t>By :-</a:t>
            </a:r>
          </a:p>
          <a:p>
            <a:endParaRPr lang="en-IN" sz="2000" b="1" dirty="0"/>
          </a:p>
          <a:p>
            <a:r>
              <a:rPr lang="en-IN" sz="2000" b="1" dirty="0"/>
              <a:t>Rahul O S</a:t>
            </a:r>
          </a:p>
          <a:p>
            <a:r>
              <a:rPr lang="en-IN" sz="2000" b="1" dirty="0"/>
              <a:t>2023510021</a:t>
            </a:r>
          </a:p>
          <a:p>
            <a:r>
              <a:rPr lang="en-IN" sz="2000" b="1" dirty="0" err="1"/>
              <a:t>B.Tech</a:t>
            </a:r>
            <a:r>
              <a:rPr lang="en-IN" sz="2000" b="1" dirty="0"/>
              <a:t>  Artificial intelligence and data science</a:t>
            </a:r>
          </a:p>
          <a:p>
            <a:r>
              <a:rPr lang="en-IN" sz="2000" b="1" dirty="0"/>
              <a:t>Department of Information Technology</a:t>
            </a:r>
          </a:p>
          <a:p>
            <a:r>
              <a:rPr lang="en-IN" sz="2000" b="1" dirty="0" err="1"/>
              <a:t>Annauniversity</a:t>
            </a:r>
            <a:r>
              <a:rPr lang="en-IN" sz="2000" b="1" dirty="0"/>
              <a:t> – MIT Campus</a:t>
            </a:r>
          </a:p>
        </p:txBody>
      </p:sp>
      <p:pic>
        <p:nvPicPr>
          <p:cNvPr id="36" name="Audio 35">
            <a:hlinkClick r:id="" action="ppaction://media"/>
            <a:extLst>
              <a:ext uri="{FF2B5EF4-FFF2-40B4-BE49-F238E27FC236}">
                <a16:creationId xmlns:a16="http://schemas.microsoft.com/office/drawing/2014/main" id="{C6CB40F3-AAF4-1582-5CE9-67118D3771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2584430"/>
      </p:ext>
    </p:extLst>
  </p:cSld>
  <p:clrMapOvr>
    <a:masterClrMapping/>
  </p:clrMapOvr>
  <mc:AlternateContent xmlns:mc="http://schemas.openxmlformats.org/markup-compatibility/2006">
    <mc:Choice xmlns:p14="http://schemas.microsoft.com/office/powerpoint/2010/main" Requires="p14">
      <p:transition spd="slow" p14:dur="2000" advTm="11166"/>
    </mc:Choice>
    <mc:Fallback>
      <p:transition spd="slow" advTm="11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DA409A-7FDA-E6A9-74CE-EBB813963471}"/>
              </a:ext>
            </a:extLst>
          </p:cNvPr>
          <p:cNvSpPr txBox="1"/>
          <p:nvPr/>
        </p:nvSpPr>
        <p:spPr>
          <a:xfrm>
            <a:off x="373625" y="294965"/>
            <a:ext cx="11592233" cy="4647426"/>
          </a:xfrm>
          <a:prstGeom prst="rect">
            <a:avLst/>
          </a:prstGeom>
          <a:noFill/>
        </p:spPr>
        <p:txBody>
          <a:bodyPr wrap="square" rtlCol="0">
            <a:spAutoFit/>
          </a:bodyPr>
          <a:lstStyle/>
          <a:p>
            <a:r>
              <a:rPr lang="en-US" sz="2800" b="1" dirty="0"/>
              <a:t>What is an Affine Transformation?</a:t>
            </a:r>
          </a:p>
          <a:p>
            <a:endParaRPr lang="en-US" sz="2400" b="1" dirty="0"/>
          </a:p>
          <a:p>
            <a:pPr marL="285750" indent="-285750">
              <a:buFont typeface="Wingdings" panose="05000000000000000000" pitchFamily="2" charset="2"/>
              <a:buChar char="v"/>
            </a:pPr>
            <a:r>
              <a:rPr lang="en-US" sz="2400" dirty="0"/>
              <a:t>A linear mapping method that preserves points, straight lines, and planes</a:t>
            </a:r>
            <a:r>
              <a:rPr lang="en-IN" sz="2400" b="1" dirty="0"/>
              <a:t>.</a:t>
            </a:r>
          </a:p>
          <a:p>
            <a:pPr marL="285750" indent="-285750">
              <a:buFont typeface="Wingdings" panose="05000000000000000000" pitchFamily="2" charset="2"/>
              <a:buChar char="v"/>
            </a:pPr>
            <a:endParaRPr lang="en-IN" sz="2400" b="1" dirty="0"/>
          </a:p>
          <a:p>
            <a:pPr marL="285750" indent="-285750">
              <a:buFont typeface="Wingdings" panose="05000000000000000000" pitchFamily="2" charset="2"/>
              <a:buChar char="v"/>
            </a:pPr>
            <a:r>
              <a:rPr lang="en-US" sz="2400" dirty="0"/>
              <a:t>Combines linear transformations (rotation, scaling, shearing) and translation</a:t>
            </a:r>
            <a:r>
              <a:rPr lang="en-IN" sz="2400" b="1" dirty="0"/>
              <a:t>.</a:t>
            </a:r>
          </a:p>
          <a:p>
            <a:pPr marL="285750" indent="-285750">
              <a:buFont typeface="Wingdings" panose="05000000000000000000" pitchFamily="2" charset="2"/>
              <a:buChar char="v"/>
            </a:pPr>
            <a:endParaRPr lang="en-IN" sz="2400" b="1" dirty="0"/>
          </a:p>
          <a:p>
            <a:pPr marL="285750" indent="-285750">
              <a:buFont typeface="Wingdings" panose="05000000000000000000" pitchFamily="2" charset="2"/>
              <a:buChar char="v"/>
            </a:pPr>
            <a:r>
              <a:rPr lang="en-US" sz="2400" dirty="0"/>
              <a:t>Commonly used in image processing, computer graphics, and geometry.</a:t>
            </a:r>
          </a:p>
          <a:p>
            <a:pPr marL="285750" indent="-285750">
              <a:buFont typeface="Wingdings" panose="05000000000000000000" pitchFamily="2" charset="2"/>
              <a:buChar char="v"/>
            </a:pPr>
            <a:endParaRPr lang="en-US" sz="2400" b="1" dirty="0"/>
          </a:p>
          <a:p>
            <a:r>
              <a:rPr lang="en-IN" sz="2800" b="1" dirty="0"/>
              <a:t>Note :</a:t>
            </a:r>
          </a:p>
          <a:p>
            <a:endParaRPr lang="en-IN" sz="2400" b="1" dirty="0"/>
          </a:p>
          <a:p>
            <a:r>
              <a:rPr lang="en-IN" sz="2400" b="1" dirty="0"/>
              <a:t>	</a:t>
            </a:r>
            <a:r>
              <a:rPr lang="en-IN" sz="2400" dirty="0"/>
              <a:t>Affine Transformation is a spatial transformation (i.e. it alters the orientation of the pixel values not the intensity of the pixel values. )</a:t>
            </a:r>
          </a:p>
        </p:txBody>
      </p:sp>
      <p:pic>
        <p:nvPicPr>
          <p:cNvPr id="44" name="Audio 43">
            <a:hlinkClick r:id="" action="ppaction://media"/>
            <a:extLst>
              <a:ext uri="{FF2B5EF4-FFF2-40B4-BE49-F238E27FC236}">
                <a16:creationId xmlns:a16="http://schemas.microsoft.com/office/drawing/2014/main" id="{5B1BF31C-F60F-B34F-5B66-C8787D213A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8939497"/>
      </p:ext>
    </p:extLst>
  </p:cSld>
  <p:clrMapOvr>
    <a:masterClrMapping/>
  </p:clrMapOvr>
  <mc:AlternateContent xmlns:mc="http://schemas.openxmlformats.org/markup-compatibility/2006">
    <mc:Choice xmlns:p14="http://schemas.microsoft.com/office/powerpoint/2010/main" Requires="p14">
      <p:transition spd="slow" p14:dur="2000" advTm="34894"/>
    </mc:Choice>
    <mc:Fallback>
      <p:transition spd="slow" advTm="3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images of a person&#10;&#10;AI-generated content may be incorrect.">
            <a:extLst>
              <a:ext uri="{FF2B5EF4-FFF2-40B4-BE49-F238E27FC236}">
                <a16:creationId xmlns:a16="http://schemas.microsoft.com/office/drawing/2014/main" id="{16F6F850-3DF7-ABF8-3A37-3214D99BA13B}"/>
              </a:ext>
            </a:extLst>
          </p:cNvPr>
          <p:cNvPicPr>
            <a:picLocks noChangeAspect="1"/>
          </p:cNvPicPr>
          <p:nvPr/>
        </p:nvPicPr>
        <p:blipFill>
          <a:blip r:embed="rId5">
            <a:extLst>
              <a:ext uri="{28A0092B-C50C-407E-A947-70E740481C1C}">
                <a14:useLocalDpi xmlns:a14="http://schemas.microsoft.com/office/drawing/2010/main" val="0"/>
              </a:ext>
            </a:extLst>
          </a:blip>
          <a:srcRect t="1709" r="57384" b="87111"/>
          <a:stretch/>
        </p:blipFill>
        <p:spPr bwMode="auto">
          <a:xfrm>
            <a:off x="788273" y="1536682"/>
            <a:ext cx="3258207" cy="1860460"/>
          </a:xfrm>
          <a:prstGeom prst="rect">
            <a:avLst/>
          </a:prstGeom>
          <a:noFill/>
          <a:ln>
            <a:noFill/>
          </a:ln>
        </p:spPr>
      </p:pic>
      <p:pic>
        <p:nvPicPr>
          <p:cNvPr id="5" name="Picture 4" descr="A collage of images of a person&#10;&#10;AI-generated content may be incorrect.">
            <a:extLst>
              <a:ext uri="{FF2B5EF4-FFF2-40B4-BE49-F238E27FC236}">
                <a16:creationId xmlns:a16="http://schemas.microsoft.com/office/drawing/2014/main" id="{417D9DCF-9767-850D-31B0-5B637AF36D75}"/>
              </a:ext>
            </a:extLst>
          </p:cNvPr>
          <p:cNvPicPr>
            <a:picLocks noChangeAspect="1"/>
          </p:cNvPicPr>
          <p:nvPr/>
        </p:nvPicPr>
        <p:blipFill>
          <a:blip r:embed="rId5">
            <a:extLst>
              <a:ext uri="{28A0092B-C50C-407E-A947-70E740481C1C}">
                <a14:useLocalDpi xmlns:a14="http://schemas.microsoft.com/office/drawing/2010/main" val="0"/>
              </a:ext>
            </a:extLst>
          </a:blip>
          <a:srcRect l="58919" t="1839" b="87111"/>
          <a:stretch/>
        </p:blipFill>
        <p:spPr bwMode="auto">
          <a:xfrm>
            <a:off x="788274" y="3722282"/>
            <a:ext cx="3258208" cy="1907469"/>
          </a:xfrm>
          <a:prstGeom prst="rect">
            <a:avLst/>
          </a:prstGeom>
          <a:noFill/>
          <a:ln>
            <a:noFill/>
          </a:ln>
        </p:spPr>
      </p:pic>
      <p:sp>
        <p:nvSpPr>
          <p:cNvPr id="6" name="TextBox 5">
            <a:extLst>
              <a:ext uri="{FF2B5EF4-FFF2-40B4-BE49-F238E27FC236}">
                <a16:creationId xmlns:a16="http://schemas.microsoft.com/office/drawing/2014/main" id="{E023EC36-7550-8AF6-F491-05639C4BEBC4}"/>
              </a:ext>
            </a:extLst>
          </p:cNvPr>
          <p:cNvSpPr txBox="1"/>
          <p:nvPr/>
        </p:nvSpPr>
        <p:spPr>
          <a:xfrm>
            <a:off x="630621" y="542018"/>
            <a:ext cx="3909848" cy="646331"/>
          </a:xfrm>
          <a:prstGeom prst="rect">
            <a:avLst/>
          </a:prstGeom>
          <a:noFill/>
        </p:spPr>
        <p:txBody>
          <a:bodyPr wrap="square" rtlCol="0">
            <a:spAutoFit/>
          </a:bodyPr>
          <a:lstStyle/>
          <a:p>
            <a:r>
              <a:rPr lang="en-IN" sz="3600" b="1" dirty="0"/>
              <a:t>ORIGINAL Image</a:t>
            </a:r>
          </a:p>
        </p:txBody>
      </p:sp>
      <p:pic>
        <p:nvPicPr>
          <p:cNvPr id="8" name="Picture 7">
            <a:extLst>
              <a:ext uri="{FF2B5EF4-FFF2-40B4-BE49-F238E27FC236}">
                <a16:creationId xmlns:a16="http://schemas.microsoft.com/office/drawing/2014/main" id="{67C7CD48-4BC7-95C7-6931-E67AD6C13114}"/>
              </a:ext>
            </a:extLst>
          </p:cNvPr>
          <p:cNvPicPr>
            <a:picLocks noChangeAspect="1"/>
          </p:cNvPicPr>
          <p:nvPr/>
        </p:nvPicPr>
        <p:blipFill>
          <a:blip r:embed="rId6"/>
          <a:srcRect r="52336"/>
          <a:stretch/>
        </p:blipFill>
        <p:spPr>
          <a:xfrm>
            <a:off x="8407598" y="1366150"/>
            <a:ext cx="3258207" cy="1970587"/>
          </a:xfrm>
          <a:prstGeom prst="rect">
            <a:avLst/>
          </a:prstGeom>
        </p:spPr>
      </p:pic>
      <p:pic>
        <p:nvPicPr>
          <p:cNvPr id="9" name="Picture 8">
            <a:extLst>
              <a:ext uri="{FF2B5EF4-FFF2-40B4-BE49-F238E27FC236}">
                <a16:creationId xmlns:a16="http://schemas.microsoft.com/office/drawing/2014/main" id="{B75E79FA-79EB-1DB2-A77D-3995EB50F1D3}"/>
              </a:ext>
            </a:extLst>
          </p:cNvPr>
          <p:cNvPicPr>
            <a:picLocks noChangeAspect="1"/>
          </p:cNvPicPr>
          <p:nvPr/>
        </p:nvPicPr>
        <p:blipFill>
          <a:blip r:embed="rId6"/>
          <a:srcRect l="52786"/>
          <a:stretch/>
        </p:blipFill>
        <p:spPr>
          <a:xfrm>
            <a:off x="8303173" y="3722282"/>
            <a:ext cx="3258206" cy="1989339"/>
          </a:xfrm>
          <a:prstGeom prst="rect">
            <a:avLst/>
          </a:prstGeom>
        </p:spPr>
      </p:pic>
      <p:sp>
        <p:nvSpPr>
          <p:cNvPr id="10" name="TextBox 9">
            <a:extLst>
              <a:ext uri="{FF2B5EF4-FFF2-40B4-BE49-F238E27FC236}">
                <a16:creationId xmlns:a16="http://schemas.microsoft.com/office/drawing/2014/main" id="{1FDE0609-E6DE-91FC-0B24-FEFC1BCE54BD}"/>
              </a:ext>
            </a:extLst>
          </p:cNvPr>
          <p:cNvSpPr txBox="1"/>
          <p:nvPr/>
        </p:nvSpPr>
        <p:spPr>
          <a:xfrm>
            <a:off x="7751379" y="542018"/>
            <a:ext cx="4361793" cy="646331"/>
          </a:xfrm>
          <a:prstGeom prst="rect">
            <a:avLst/>
          </a:prstGeom>
          <a:noFill/>
        </p:spPr>
        <p:txBody>
          <a:bodyPr wrap="square" rtlCol="0">
            <a:spAutoFit/>
          </a:bodyPr>
          <a:lstStyle/>
          <a:p>
            <a:r>
              <a:rPr lang="en-IN" sz="3600" b="1" dirty="0"/>
              <a:t>Transformed Image</a:t>
            </a:r>
          </a:p>
        </p:txBody>
      </p:sp>
      <p:sp>
        <p:nvSpPr>
          <p:cNvPr id="11" name="Rectangle: Rounded Corners 10">
            <a:extLst>
              <a:ext uri="{FF2B5EF4-FFF2-40B4-BE49-F238E27FC236}">
                <a16:creationId xmlns:a16="http://schemas.microsoft.com/office/drawing/2014/main" id="{E89F5FB1-26B0-A096-662D-97AD38166C40}"/>
              </a:ext>
            </a:extLst>
          </p:cNvPr>
          <p:cNvSpPr/>
          <p:nvPr/>
        </p:nvSpPr>
        <p:spPr>
          <a:xfrm>
            <a:off x="4971393" y="2543374"/>
            <a:ext cx="2779986" cy="1860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0E45DC7C-4AF7-BA88-4DD8-C87938F9EE84}"/>
              </a:ext>
            </a:extLst>
          </p:cNvPr>
          <p:cNvSpPr txBox="1"/>
          <p:nvPr/>
        </p:nvSpPr>
        <p:spPr>
          <a:xfrm>
            <a:off x="5321243" y="2891285"/>
            <a:ext cx="2430136" cy="830997"/>
          </a:xfrm>
          <a:prstGeom prst="rect">
            <a:avLst/>
          </a:prstGeom>
          <a:noFill/>
        </p:spPr>
        <p:txBody>
          <a:bodyPr wrap="square" rtlCol="0">
            <a:spAutoFit/>
          </a:bodyPr>
          <a:lstStyle/>
          <a:p>
            <a:r>
              <a:rPr lang="en-IN" sz="2400" b="1" dirty="0"/>
              <a:t>Affine</a:t>
            </a:r>
          </a:p>
          <a:p>
            <a:r>
              <a:rPr lang="en-IN" sz="2400" b="1" dirty="0"/>
              <a:t>Transformation</a:t>
            </a:r>
          </a:p>
        </p:txBody>
      </p:sp>
      <p:cxnSp>
        <p:nvCxnSpPr>
          <p:cNvPr id="15" name="Straight Arrow Connector 14">
            <a:extLst>
              <a:ext uri="{FF2B5EF4-FFF2-40B4-BE49-F238E27FC236}">
                <a16:creationId xmlns:a16="http://schemas.microsoft.com/office/drawing/2014/main" id="{D17A0C93-BEE6-636E-3FDA-B8D3CEBC56C1}"/>
              </a:ext>
            </a:extLst>
          </p:cNvPr>
          <p:cNvCxnSpPr>
            <a:stCxn id="4" idx="3"/>
            <a:endCxn id="11" idx="1"/>
          </p:cNvCxnSpPr>
          <p:nvPr/>
        </p:nvCxnSpPr>
        <p:spPr>
          <a:xfrm>
            <a:off x="4046480" y="2466912"/>
            <a:ext cx="924913" cy="100669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54D7537-9008-386A-D713-F27D81F61046}"/>
              </a:ext>
            </a:extLst>
          </p:cNvPr>
          <p:cNvCxnSpPr>
            <a:cxnSpLocks/>
            <a:stCxn id="5" idx="3"/>
            <a:endCxn id="11" idx="1"/>
          </p:cNvCxnSpPr>
          <p:nvPr/>
        </p:nvCxnSpPr>
        <p:spPr>
          <a:xfrm flipV="1">
            <a:off x="4046482" y="3473604"/>
            <a:ext cx="924911" cy="120241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99460DD-00EE-6969-6927-ACAB9DB1805F}"/>
              </a:ext>
            </a:extLst>
          </p:cNvPr>
          <p:cNvCxnSpPr>
            <a:cxnSpLocks/>
            <a:endCxn id="9" idx="1"/>
          </p:cNvCxnSpPr>
          <p:nvPr/>
        </p:nvCxnSpPr>
        <p:spPr>
          <a:xfrm>
            <a:off x="7751379" y="3514539"/>
            <a:ext cx="551794" cy="120241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C80A072-5796-0ECD-6A8C-29158F453380}"/>
              </a:ext>
            </a:extLst>
          </p:cNvPr>
          <p:cNvCxnSpPr>
            <a:cxnSpLocks/>
            <a:endCxn id="8" idx="1"/>
          </p:cNvCxnSpPr>
          <p:nvPr/>
        </p:nvCxnSpPr>
        <p:spPr>
          <a:xfrm flipV="1">
            <a:off x="7751379" y="2351444"/>
            <a:ext cx="656219" cy="116309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41" name="Audio 40">
            <a:hlinkClick r:id="" action="ppaction://media"/>
            <a:extLst>
              <a:ext uri="{FF2B5EF4-FFF2-40B4-BE49-F238E27FC236}">
                <a16:creationId xmlns:a16="http://schemas.microsoft.com/office/drawing/2014/main" id="{4FEE7474-6AB5-6C99-FB63-DE0BC0E7184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0630208"/>
      </p:ext>
    </p:extLst>
  </p:cSld>
  <p:clrMapOvr>
    <a:masterClrMapping/>
  </p:clrMapOvr>
  <mc:AlternateContent xmlns:mc="http://schemas.openxmlformats.org/markup-compatibility/2006">
    <mc:Choice xmlns:p14="http://schemas.microsoft.com/office/powerpoint/2010/main" Requires="p14">
      <p:transition spd="slow" p14:dur="2000" advTm="24398"/>
    </mc:Choice>
    <mc:Fallback>
      <p:transition spd="slow" advTm="24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extLst>
    <p:ext uri="{3A86A75C-4F4B-4683-9AE1-C65F6400EC91}">
      <p14:laserTraceLst xmlns:p14="http://schemas.microsoft.com/office/powerpoint/2010/main">
        <p14:tracePtLst>
          <p14:tracePt t="1773" x="5414963" y="1939925"/>
          <p14:tracePt t="1780" x="5380038" y="1947863"/>
          <p14:tracePt t="1787" x="5345113" y="1957388"/>
          <p14:tracePt t="1794" x="5300663" y="1957388"/>
          <p14:tracePt t="1799" x="5248275" y="1965325"/>
          <p14:tracePt t="1806" x="5205413" y="1965325"/>
          <p14:tracePt t="1811" x="5160963" y="1974850"/>
          <p14:tracePt t="1819" x="5118100" y="1974850"/>
          <p14:tracePt t="1825" x="5056188" y="1974850"/>
          <p14:tracePt t="1833" x="5003800" y="1974850"/>
          <p14:tracePt t="1838" x="4951413" y="1974850"/>
          <p14:tracePt t="1847" x="4899025" y="1965325"/>
          <p14:tracePt t="1851" x="4838700" y="1965325"/>
          <p14:tracePt t="1857" x="4794250" y="1957388"/>
          <p14:tracePt t="1864" x="4751388" y="1957388"/>
          <p14:tracePt t="1871" x="4689475" y="1947863"/>
          <p14:tracePt t="1877" x="4637088" y="1939925"/>
          <p14:tracePt t="1884" x="4594225" y="1930400"/>
          <p14:tracePt t="1891" x="4541838" y="1905000"/>
          <p14:tracePt t="1898" x="4479925" y="1887538"/>
          <p14:tracePt t="1905" x="4419600" y="1870075"/>
          <p14:tracePt t="1912" x="4367213" y="1843088"/>
          <p14:tracePt t="1918" x="4305300" y="1817688"/>
          <p14:tracePt t="1925" x="4235450" y="1782763"/>
          <p14:tracePt t="1932" x="4175125" y="1765300"/>
          <p14:tracePt t="1939" x="4095750" y="1730375"/>
          <p14:tracePt t="1946" x="4017963" y="1695450"/>
          <p14:tracePt t="1953" x="3948113" y="1668463"/>
          <p14:tracePt t="1960" x="3868738" y="1651000"/>
          <p14:tracePt t="1969" x="3781425" y="1625600"/>
          <p14:tracePt t="1973" x="3686175" y="1608138"/>
          <p14:tracePt t="1977" x="3581400" y="1581150"/>
          <p14:tracePt t="1982" x="3476625" y="1555750"/>
          <p14:tracePt t="1989" x="3389313" y="1538288"/>
          <p14:tracePt t="1996" x="3267075" y="1528763"/>
          <p14:tracePt t="2003" x="3152775" y="1503363"/>
          <p14:tracePt t="2009" x="3030538" y="1476375"/>
          <p14:tracePt t="2016" x="2898775" y="1450975"/>
          <p14:tracePt t="2023" x="2786063" y="1441450"/>
          <p14:tracePt t="2031" x="2663825" y="1416050"/>
          <p14:tracePt t="2038" x="2559050" y="1406525"/>
          <p14:tracePt t="2044" x="2454275" y="1381125"/>
          <p14:tracePt t="2050" x="2357438" y="1362075"/>
          <p14:tracePt t="2058" x="2262188" y="1344613"/>
          <p14:tracePt t="2065" x="2174875" y="1327150"/>
          <p14:tracePt t="2071" x="2087563" y="1319213"/>
          <p14:tracePt t="2078" x="1990725" y="1292225"/>
          <p14:tracePt t="2084" x="1920875" y="1292225"/>
          <p14:tracePt t="2092" x="1833563" y="1266825"/>
          <p14:tracePt t="2100" x="1755775" y="1249363"/>
          <p14:tracePt t="2101" x="1668463" y="1239838"/>
          <p14:tracePt t="2107" x="1589088" y="1214438"/>
          <p14:tracePt t="2115" x="1501775" y="1204913"/>
          <p14:tracePt t="2121" x="1423988" y="1196975"/>
          <p14:tracePt t="2128" x="1336675" y="1169988"/>
          <p14:tracePt t="2135" x="1274763" y="1169988"/>
          <p14:tracePt t="2142" x="1196975" y="1169988"/>
          <p14:tracePt t="2148" x="1135063" y="1162050"/>
          <p14:tracePt t="2154" x="1082675" y="1162050"/>
          <p14:tracePt t="2162" x="1004888" y="1162050"/>
          <p14:tracePt t="2169" x="942975" y="1162050"/>
          <p14:tracePt t="2176" x="873125" y="1169988"/>
          <p14:tracePt t="2182" x="812800" y="1179513"/>
          <p14:tracePt t="2190" x="760413" y="1196975"/>
          <p14:tracePt t="2197" x="698500" y="1204913"/>
          <p14:tracePt t="2204" x="663575" y="1214438"/>
          <p14:tracePt t="2211" x="638175" y="1214438"/>
          <p14:tracePt t="2217" x="603250" y="1222375"/>
          <p14:tracePt t="2220" x="576263" y="1231900"/>
          <p14:tracePt t="2225" x="550863" y="1231900"/>
          <p14:tracePt t="2233" x="541338" y="1231900"/>
          <p14:tracePt t="2240" x="515938" y="1231900"/>
          <p14:tracePt t="2246" x="506413" y="1239838"/>
          <p14:tracePt t="2252" x="498475" y="1239838"/>
          <p14:tracePt t="2260" x="488950" y="1249363"/>
          <p14:tracePt t="2266" x="481013" y="1249363"/>
          <p14:tracePt t="2274" x="481013" y="1257300"/>
          <p14:tracePt t="2312" x="471488" y="1257300"/>
          <p14:tracePt t="2331" x="463550" y="1257300"/>
          <p14:tracePt t="2364" x="463550" y="1249363"/>
          <p14:tracePt t="2378" x="463550" y="1239838"/>
          <p14:tracePt t="2392" x="471488" y="1239838"/>
          <p14:tracePt t="2397" x="471488" y="1231900"/>
          <p14:tracePt t="2405" x="481013" y="1222375"/>
          <p14:tracePt t="2410" x="506413" y="1214438"/>
          <p14:tracePt t="2417" x="523875" y="1214438"/>
          <p14:tracePt t="2423" x="576263" y="1179513"/>
          <p14:tracePt t="2431" x="620713" y="1162050"/>
          <p14:tracePt t="2436" x="698500" y="1144588"/>
          <p14:tracePt t="2445" x="777875" y="1109663"/>
          <p14:tracePt t="2449" x="865188" y="1082675"/>
          <p14:tracePt t="2455" x="942975" y="1047750"/>
          <p14:tracePt t="2462" x="1022350" y="1030288"/>
          <p14:tracePt t="2470" x="1100138" y="1004888"/>
          <p14:tracePt t="2475" x="1187450" y="987425"/>
          <p14:tracePt t="2483" x="1284288" y="960438"/>
          <p14:tracePt t="2489" x="1371600" y="942975"/>
          <p14:tracePt t="2496" x="1458913" y="925513"/>
          <p14:tracePt t="2503" x="1546225" y="917575"/>
          <p14:tracePt t="2510" x="1641475" y="890588"/>
          <p14:tracePt t="2516" x="1738313" y="890588"/>
          <p14:tracePt t="2523" x="1825625" y="890588"/>
          <p14:tracePt t="2530" x="1903413" y="890588"/>
          <p14:tracePt t="2538" x="1973263" y="890588"/>
          <p14:tracePt t="2545" x="2052638" y="900113"/>
          <p14:tracePt t="2551" x="2122488" y="908050"/>
          <p14:tracePt t="2559" x="2209800" y="908050"/>
          <p14:tracePt t="2566" x="2279650" y="925513"/>
          <p14:tracePt t="2567" x="2349500" y="935038"/>
          <p14:tracePt t="2574" x="2427288" y="960438"/>
          <p14:tracePt t="2581" x="2489200" y="977900"/>
          <p14:tracePt t="2588" x="2541588" y="1004888"/>
          <p14:tracePt t="2594" x="2601913" y="1022350"/>
          <p14:tracePt t="2601" x="2654300" y="1039813"/>
          <p14:tracePt t="2608" x="2689225" y="1047750"/>
          <p14:tracePt t="2614" x="2724150" y="1065213"/>
          <p14:tracePt t="2621" x="2759075" y="1082675"/>
          <p14:tracePt t="2628" x="2794000" y="1092200"/>
          <p14:tracePt t="2635" x="2820988" y="1109663"/>
          <p14:tracePt t="2642" x="2838450" y="1117600"/>
          <p14:tracePt t="2648" x="2863850" y="1135063"/>
          <p14:tracePt t="2656" x="2890838" y="1144588"/>
          <p14:tracePt t="2663" x="2916238" y="1162050"/>
          <p14:tracePt t="2670" x="2925763" y="1169988"/>
          <p14:tracePt t="2676" x="2943225" y="1169988"/>
          <p14:tracePt t="2684" x="2960688" y="1179513"/>
          <p14:tracePt t="2692" x="2968625" y="1187450"/>
          <p14:tracePt t="2699" x="2978150" y="1187450"/>
          <p14:tracePt t="2706" x="2978150" y="1196975"/>
          <p14:tracePt t="2714" x="2986088" y="1196975"/>
          <p14:tracePt t="2726" x="2995613" y="1196975"/>
          <p14:tracePt t="2739" x="3003550" y="1196975"/>
          <p14:tracePt t="2759" x="3013075" y="1204913"/>
          <p14:tracePt t="2772" x="3021013" y="1204913"/>
          <p14:tracePt t="2785" x="3030538" y="1214438"/>
          <p14:tracePt t="2824" x="3038475" y="1214438"/>
          <p14:tracePt t="2838" x="3048000" y="1214438"/>
          <p14:tracePt t="2851" x="3048000" y="1222375"/>
          <p14:tracePt t="2996" x="3057525" y="1222375"/>
          <p14:tracePt t="3173" x="3057525" y="1231900"/>
          <p14:tracePt t="3692" x="3109913" y="1266825"/>
          <p14:tracePt t="3700" x="3205163" y="1327150"/>
          <p14:tracePt t="3706" x="3302000" y="1371600"/>
          <p14:tracePt t="3712" x="3397250" y="1433513"/>
          <p14:tracePt t="3721" x="3511550" y="1476375"/>
          <p14:tracePt t="3724" x="3633788" y="1538288"/>
          <p14:tracePt t="3732" x="3756025" y="1590675"/>
          <p14:tracePt t="3737" x="3878263" y="1625600"/>
          <p14:tracePt t="3746" x="3990975" y="1668463"/>
          <p14:tracePt t="3751" x="4113213" y="1703388"/>
          <p14:tracePt t="3757" x="4217988" y="1738313"/>
          <p14:tracePt t="3764" x="4314825" y="1765300"/>
          <p14:tracePt t="3770" x="4402138" y="1790700"/>
          <p14:tracePt t="3778" x="4479925" y="1817688"/>
          <p14:tracePt t="3783" x="4541838" y="1843088"/>
          <p14:tracePt t="3791" x="4602163" y="1860550"/>
          <p14:tracePt t="4067" x="4751388" y="1843088"/>
          <p14:tracePt t="4074" x="4899025" y="1825625"/>
          <p14:tracePt t="4080" x="5065713" y="1800225"/>
          <p14:tracePt t="4087" x="5205413" y="1773238"/>
          <p14:tracePt t="4093" x="5353050" y="1747838"/>
          <p14:tracePt t="4099" x="5502275" y="1720850"/>
          <p14:tracePt t="4105" x="5632450" y="1712913"/>
          <p14:tracePt t="4112" x="5764213" y="1685925"/>
          <p14:tracePt t="4119" x="5868988" y="1677988"/>
          <p14:tracePt t="4125" x="5981700" y="1668463"/>
          <p14:tracePt t="4131" x="6086475" y="1643063"/>
          <p14:tracePt t="4139" x="6192838" y="1633538"/>
          <p14:tracePt t="4146" x="6297613" y="1616075"/>
          <p14:tracePt t="4152" x="6384925" y="1616075"/>
          <p14:tracePt t="4158" x="6472238" y="1616075"/>
          <p14:tracePt t="4166" x="6542088" y="1608138"/>
          <p14:tracePt t="4172" x="6602413" y="1608138"/>
          <p14:tracePt t="4180" x="6637338" y="1598613"/>
          <p14:tracePt t="4186" x="6681788" y="1598613"/>
          <p14:tracePt t="4193" x="6724650" y="1598613"/>
          <p14:tracePt t="4199" x="6777038" y="1590675"/>
          <p14:tracePt t="4207" x="6838950" y="1590675"/>
          <p14:tracePt t="4216" x="6881813" y="1590675"/>
          <p14:tracePt t="4220" x="6926263" y="1590675"/>
          <p14:tracePt t="4228" x="6969125" y="1581150"/>
          <p14:tracePt t="4234" x="7021513" y="1581150"/>
          <p14:tracePt t="4242" x="7065963" y="1581150"/>
          <p14:tracePt t="4248" x="7108825" y="1581150"/>
          <p14:tracePt t="4256" x="7153275" y="1581150"/>
          <p14:tracePt t="4257" x="7213600" y="1581150"/>
          <p14:tracePt t="4263" x="7248525" y="1581150"/>
          <p14:tracePt t="4270" x="7283450" y="1581150"/>
          <p14:tracePt t="4281" x="7335838" y="1573213"/>
          <p14:tracePt t="4284" x="7370763" y="1573213"/>
          <p14:tracePt t="4291" x="7397750" y="1573213"/>
          <p14:tracePt t="4297" x="7432675" y="1563688"/>
          <p14:tracePt t="4304" x="7458075" y="1563688"/>
          <p14:tracePt t="4310" x="7493000" y="1555750"/>
          <p14:tracePt t="4318" x="7510463" y="1555750"/>
          <p14:tracePt t="4325" x="7537450" y="1555750"/>
          <p14:tracePt t="4332" x="7572375" y="1546225"/>
          <p14:tracePt t="4342" x="7597775" y="1546225"/>
          <p14:tracePt t="4343" x="7615238" y="1546225"/>
          <p14:tracePt t="4350" x="7642225" y="1546225"/>
          <p14:tracePt t="4356" x="7677150" y="1546225"/>
          <p14:tracePt t="4366" x="7702550" y="1538288"/>
          <p14:tracePt t="4368" x="7764463" y="1538288"/>
          <p14:tracePt t="4375" x="7816850" y="1528763"/>
          <p14:tracePt t="4382" x="7859713" y="1520825"/>
          <p14:tracePt t="4388" x="7921625" y="1511300"/>
          <p14:tracePt t="4395" x="7981950" y="1511300"/>
          <p14:tracePt t="4404" x="8043863" y="1503363"/>
          <p14:tracePt t="4409" x="8121650" y="1485900"/>
          <p14:tracePt t="4416" x="8191500" y="1476375"/>
          <p14:tracePt t="4422" x="8270875" y="1458913"/>
          <p14:tracePt t="4429" x="8348663" y="1441450"/>
          <p14:tracePt t="4436" x="8418513" y="1423988"/>
          <p14:tracePt t="4442" x="8480425" y="1416050"/>
          <p14:tracePt t="4449" x="8540750" y="1406525"/>
          <p14:tracePt t="4457" x="8593138" y="1381125"/>
          <p14:tracePt t="4465" x="8637588" y="1371600"/>
          <p14:tracePt t="4471" x="8672513" y="1362075"/>
          <p14:tracePt t="4731" x="8750300" y="1354138"/>
          <p14:tracePt t="4737" x="8837613" y="1344613"/>
          <p14:tracePt t="4743" x="8907463" y="1344613"/>
          <p14:tracePt t="4750" x="8986838" y="1327150"/>
          <p14:tracePt t="4757" x="9074150" y="1327150"/>
          <p14:tracePt t="4764" x="9153525" y="1319213"/>
          <p14:tracePt t="4771" x="9213850" y="1309688"/>
          <p14:tracePt t="4778" x="9266238" y="1309688"/>
          <p14:tracePt t="4785" x="9328150" y="1309688"/>
          <p14:tracePt t="4791" x="9388475" y="1301750"/>
          <p14:tracePt t="4797" x="9450388" y="1301750"/>
          <p14:tracePt t="4805" x="9537700" y="1292225"/>
          <p14:tracePt t="4811" x="9598025" y="1274763"/>
          <p14:tracePt t="4819" x="9677400" y="1274763"/>
          <p14:tracePt t="4825" x="9747250" y="1274763"/>
          <p14:tracePt t="4833" x="9807575" y="1274763"/>
          <p14:tracePt t="4840" x="9869488" y="1274763"/>
          <p14:tracePt t="4846" x="9921875" y="1274763"/>
          <p14:tracePt t="4854" x="9982200" y="1274763"/>
          <p14:tracePt t="4855" x="10026650" y="1274763"/>
          <p14:tracePt t="4861" x="10061575" y="1274763"/>
          <p14:tracePt t="4868" x="10104438" y="1274763"/>
          <p14:tracePt t="4874" x="10148888" y="1274763"/>
          <p14:tracePt t="4882" x="10183813" y="1274763"/>
          <p14:tracePt t="4889" x="10226675" y="1274763"/>
          <p14:tracePt t="4895" x="10261600" y="1274763"/>
          <p14:tracePt t="4903" x="10306050" y="1274763"/>
          <p14:tracePt t="4910" x="10340975" y="1274763"/>
          <p14:tracePt t="4915" x="10383838" y="1284288"/>
          <p14:tracePt t="4923" x="10418763" y="1284288"/>
          <p14:tracePt t="4930" x="10445750" y="1284288"/>
          <p14:tracePt t="4936" x="10480675" y="1284288"/>
          <p14:tracePt t="4944" x="10515600" y="1292225"/>
          <p14:tracePt t="4951" x="10550525" y="1292225"/>
          <p14:tracePt t="4958" x="10575925" y="1301750"/>
          <p14:tracePt t="4968" x="10610850" y="1309688"/>
          <p14:tracePt t="4969" x="10645775" y="1309688"/>
          <p14:tracePt t="4974" x="10672763" y="1309688"/>
          <p14:tracePt t="4980" x="10707688" y="1319213"/>
          <p14:tracePt t="4987" x="10725150" y="1319213"/>
          <p14:tracePt t="4994" x="10750550" y="1319213"/>
          <p14:tracePt t="4999" x="10777538" y="1327150"/>
          <p14:tracePt t="5007" x="10802938" y="1327150"/>
          <p14:tracePt t="5014" x="10837863" y="1327150"/>
          <p14:tracePt t="5021" x="10864850" y="1327150"/>
          <p14:tracePt t="5027" x="10899775" y="1327150"/>
          <p14:tracePt t="5035" x="10925175" y="1327150"/>
          <p14:tracePt t="5041" x="10969625" y="1327150"/>
          <p14:tracePt t="5048" x="11004550" y="1327150"/>
          <p14:tracePt t="5055" x="11039475" y="1327150"/>
          <p14:tracePt t="5062" x="11056938" y="1327150"/>
          <p14:tracePt t="5069" x="11099800" y="1327150"/>
          <p14:tracePt t="5075" x="11126788" y="1327150"/>
          <p14:tracePt t="5083" x="11152188" y="1327150"/>
          <p14:tracePt t="5090" x="11179175" y="1327150"/>
          <p14:tracePt t="5097" x="11204575" y="1327150"/>
          <p14:tracePt t="5098" x="11231563" y="1327150"/>
          <p14:tracePt t="5105" x="11256963" y="1327150"/>
          <p14:tracePt t="5112" x="11266488" y="1327150"/>
          <p14:tracePt t="5119" x="11291888" y="1327150"/>
          <p14:tracePt t="5125" x="11301413" y="1327150"/>
          <p14:tracePt t="5133" x="11309350" y="1327150"/>
          <p14:tracePt t="5138" x="11318875" y="1327150"/>
          <p14:tracePt t="5146" x="11326813" y="1327150"/>
          <p14:tracePt t="5152" x="11336338" y="1327150"/>
          <p14:tracePt t="5160" x="11353800" y="1327150"/>
          <p14:tracePt t="5172" x="11361738" y="1327150"/>
          <p14:tracePt t="5178" x="11371263" y="1327150"/>
          <p14:tracePt t="5192" x="11379200" y="1319213"/>
          <p14:tracePt t="5197" x="11388725" y="1319213"/>
          <p14:tracePt t="5210" x="11396663" y="1309688"/>
          <p14:tracePt t="5223" x="11406188" y="1309688"/>
          <p14:tracePt t="5237" x="11414125" y="1309688"/>
          <p14:tracePt t="5263" x="11423650" y="1301750"/>
          <p14:tracePt t="5271" x="11431588" y="1301750"/>
          <p14:tracePt t="5284" x="11441113" y="1301750"/>
          <p14:tracePt t="5323" x="11449050" y="1301750"/>
          <p14:tracePt t="5342" x="11449050" y="1292225"/>
          <p14:tracePt t="5362" x="11458575" y="1292225"/>
          <p14:tracePt t="5396" x="11458575" y="1284288"/>
          <p14:tracePt t="5486" x="11458575" y="1274763"/>
          <p14:tracePt t="5526" x="11458575" y="1266825"/>
          <p14:tracePt t="5535" x="11449050" y="1266825"/>
          <p14:tracePt t="5578" x="11441113" y="1266825"/>
          <p14:tracePt t="5598" x="11431588" y="1266825"/>
          <p14:tracePt t="5605" x="11423650" y="1266825"/>
          <p14:tracePt t="5625" x="11414125" y="1266825"/>
          <p14:tracePt t="5631" x="11406188" y="1266825"/>
          <p14:tracePt t="5645" x="11396663" y="1266825"/>
          <p14:tracePt t="5652" x="11388725" y="1266825"/>
          <p14:tracePt t="5658" x="11379200" y="1266825"/>
          <p14:tracePt t="5670" x="11371263" y="1266825"/>
          <p14:tracePt t="5678" x="11361738" y="1274763"/>
          <p14:tracePt t="5685" x="11353800" y="1274763"/>
          <p14:tracePt t="5690" x="11336338" y="1274763"/>
          <p14:tracePt t="5697" x="11326813" y="1274763"/>
          <p14:tracePt t="5703" x="11309350" y="1274763"/>
          <p14:tracePt t="5710" x="11274425" y="1284288"/>
          <p14:tracePt t="5716" x="11231563" y="1284288"/>
          <p14:tracePt t="5724" x="11161713" y="1284288"/>
          <p14:tracePt t="5730" x="11074400" y="1284288"/>
          <p14:tracePt t="5737" x="10987088" y="1284288"/>
          <p14:tracePt t="5744" x="10855325" y="1284288"/>
          <p14:tracePt t="5750" x="10690225" y="1284288"/>
          <p14:tracePt t="5758" x="10533063" y="1274763"/>
          <p14:tracePt t="5764" x="10331450" y="1266825"/>
          <p14:tracePt t="5772" x="10113963" y="1249363"/>
          <p14:tracePt t="5778" x="9869488" y="1231900"/>
          <p14:tracePt t="5785" x="9625013" y="1214438"/>
          <p14:tracePt t="5793" x="9371013" y="1187450"/>
          <p14:tracePt t="5800" x="9091613" y="1152525"/>
          <p14:tracePt t="5806" x="8847138" y="1135063"/>
          <p14:tracePt t="5813" x="8585200" y="1092200"/>
          <p14:tracePt t="5820" x="8340725" y="1074738"/>
          <p14:tracePt t="5827" x="8086725" y="1039813"/>
          <p14:tracePt t="5828" x="7859713" y="1012825"/>
          <p14:tracePt t="5835" x="7642225" y="987425"/>
          <p14:tracePt t="5842" x="7423150" y="969963"/>
          <p14:tracePt t="5849" x="7196138" y="935038"/>
          <p14:tracePt t="5856" x="7013575" y="925513"/>
          <p14:tracePt t="5862" x="6821488" y="908050"/>
          <p14:tracePt t="5869" x="6664325" y="900113"/>
          <p14:tracePt t="5876" x="6507163" y="890588"/>
          <p14:tracePt t="5882" x="6357938" y="873125"/>
          <p14:tracePt t="5889" x="6227763" y="865188"/>
          <p14:tracePt t="5896" x="6113463" y="865188"/>
          <p14:tracePt t="5905" x="5991225" y="865188"/>
          <p14:tracePt t="5911" x="5894388" y="865188"/>
          <p14:tracePt t="5917" x="5816600" y="873125"/>
          <p14:tracePt t="5925" x="5729288" y="890588"/>
          <p14:tracePt t="5932" x="5641975" y="900113"/>
          <p14:tracePt t="5933" x="5545138" y="925513"/>
          <p14:tracePt t="5940" x="5440363" y="942975"/>
          <p14:tracePt t="5946" x="5353050" y="977900"/>
          <p14:tracePt t="5953" x="5248275" y="1012825"/>
          <p14:tracePt t="5960" x="5143500" y="1047750"/>
          <p14:tracePt t="5967" x="5048250" y="1082675"/>
          <p14:tracePt t="5974" x="4968875" y="1109663"/>
          <p14:tracePt t="6275" x="4891088" y="1135063"/>
          <p14:tracePt t="6286" x="4786313" y="1187450"/>
          <p14:tracePt t="6289" x="4699000" y="1249363"/>
          <p14:tracePt t="6295" x="4584700" y="1292225"/>
          <p14:tracePt t="6301" x="4497388" y="1354138"/>
          <p14:tracePt t="6308" x="4402138" y="1389063"/>
          <p14:tracePt t="6315" x="4322763" y="1441450"/>
          <p14:tracePt t="6322" x="4244975" y="1476375"/>
          <p14:tracePt t="6329" x="4165600" y="1511300"/>
          <p14:tracePt t="6335" x="4095750" y="1555750"/>
          <p14:tracePt t="6342" x="4025900" y="1590675"/>
          <p14:tracePt t="6350" x="3948113" y="1625600"/>
          <p14:tracePt t="6355" x="3868738" y="1643063"/>
          <p14:tracePt t="6363" x="3798888" y="1677988"/>
          <p14:tracePt t="6370" x="3729038" y="1712913"/>
          <p14:tracePt t="6376" x="3659188" y="1738313"/>
          <p14:tracePt t="6384" x="3581400" y="1773238"/>
          <p14:tracePt t="6390" x="3502025" y="1800225"/>
          <p14:tracePt t="6397" x="3441700" y="1825625"/>
          <p14:tracePt t="6407" x="3389313" y="1852613"/>
          <p14:tracePt t="6408" x="3344863" y="1870075"/>
          <p14:tracePt t="6415" x="3309938" y="1887538"/>
          <p14:tracePt t="6420" x="3275013" y="1905000"/>
          <p14:tracePt t="6426" x="3240088" y="1912938"/>
          <p14:tracePt t="6433" x="3214688" y="1922463"/>
          <p14:tracePt t="6440" x="3197225" y="1930400"/>
          <p14:tracePt t="6447" x="3170238" y="1939925"/>
          <p14:tracePt t="6453" x="3162300" y="1947863"/>
          <p14:tracePt t="6461" x="3144838" y="1947863"/>
          <p14:tracePt t="6466" x="3117850" y="1965325"/>
          <p14:tracePt t="6474" x="3109913" y="1965325"/>
          <p14:tracePt t="6480" x="3092450" y="1974850"/>
          <p14:tracePt t="6487" x="3065463" y="1982788"/>
          <p14:tracePt t="6495" x="3065463" y="1992313"/>
          <p14:tracePt t="6502" x="3048000" y="1992313"/>
          <p14:tracePt t="6509" x="3038475" y="1992313"/>
          <p14:tracePt t="6518" x="3021013" y="2000250"/>
          <p14:tracePt t="6525" x="3013075" y="2000250"/>
          <p14:tracePt t="6532" x="3013075" y="2009775"/>
          <p14:tracePt t="6538" x="3003550" y="2009775"/>
          <p14:tracePt t="6544" x="2995613" y="2009775"/>
          <p14:tracePt t="6552" x="2986088" y="2009775"/>
          <p14:tracePt t="6572" x="2978150" y="2009775"/>
          <p14:tracePt t="6585" x="2968625" y="2009775"/>
          <p14:tracePt t="6618" x="2960688" y="2009775"/>
          <p14:tracePt t="6650" x="2951163" y="2009775"/>
          <p14:tracePt t="6743" x="2951163" y="2000250"/>
          <p14:tracePt t="6841" x="2951163" y="1992313"/>
          <p14:tracePt t="6999" x="2951163" y="1982788"/>
          <p14:tracePt t="7019" x="2960688" y="1982788"/>
          <p14:tracePt t="7099" x="2968625" y="1982788"/>
          <p14:tracePt t="7170" x="2978150" y="1982788"/>
          <p14:tracePt t="9017" x="2986088" y="2009775"/>
          <p14:tracePt t="9023" x="3013075" y="2052638"/>
          <p14:tracePt t="9032" x="3021013" y="2105025"/>
          <p14:tracePt t="9036" x="3030538" y="2139950"/>
          <p14:tracePt t="9044" x="3038475" y="2174875"/>
          <p14:tracePt t="9049" x="3048000" y="2219325"/>
          <p14:tracePt t="9056" x="3057525" y="2254250"/>
          <p14:tracePt t="9062" x="3057525" y="2297113"/>
          <p14:tracePt t="9069" x="3074988" y="2349500"/>
          <p14:tracePt t="9076" x="3074988" y="2393950"/>
          <p14:tracePt t="9083" x="3082925" y="2454275"/>
          <p14:tracePt t="9089" x="3092450" y="2516188"/>
          <p14:tracePt t="9098" x="3092450" y="2576513"/>
          <p14:tracePt t="9104" x="3100388" y="2620963"/>
          <p14:tracePt t="9110" x="3100388" y="2681288"/>
          <p14:tracePt t="9116" x="3100388" y="2752725"/>
          <p14:tracePt t="9123" x="3100388" y="2795588"/>
          <p14:tracePt t="9130" x="3100388" y="2857500"/>
          <p14:tracePt t="9137" x="3100388" y="2900363"/>
          <p14:tracePt t="9145" x="3100388" y="2944813"/>
          <p14:tracePt t="9151" x="3100388" y="2997200"/>
          <p14:tracePt t="9159" x="3100388" y="3040063"/>
          <p14:tracePt t="9165" x="3109913" y="3101975"/>
          <p14:tracePt t="9173" x="3109913" y="3144838"/>
          <p14:tracePt t="9174" x="3109913" y="3206750"/>
          <p14:tracePt t="9181" x="3109913" y="3267075"/>
          <p14:tracePt t="9187" x="3109913" y="3311525"/>
          <p14:tracePt t="9194" x="3127375" y="3371850"/>
          <p14:tracePt t="9201" x="3127375" y="3416300"/>
          <p14:tracePt t="9209" x="3127375" y="3451225"/>
          <p14:tracePt t="9218" x="3135313" y="3494088"/>
          <p14:tracePt t="9224" x="3135313" y="3521075"/>
          <p14:tracePt t="9227" x="3135313" y="3556000"/>
          <p14:tracePt t="9235" x="3135313" y="3581400"/>
          <p14:tracePt t="9241" x="3144838" y="3616325"/>
          <p14:tracePt t="9248" x="3144838" y="3643313"/>
          <p14:tracePt t="9255" x="3144838" y="3678238"/>
          <p14:tracePt t="9263" x="3144838" y="3721100"/>
          <p14:tracePt t="9270" x="3144838" y="3765550"/>
          <p14:tracePt t="9276" x="3152775" y="3825875"/>
          <p14:tracePt t="9284" x="3152775" y="3887788"/>
          <p14:tracePt t="9285" x="3152775" y="3948113"/>
          <p14:tracePt t="9292" x="3152775" y="4017963"/>
          <p14:tracePt t="9299" x="3162300" y="4079875"/>
          <p14:tracePt t="9305" x="3162300" y="4141788"/>
          <p14:tracePt t="9313" x="3162300" y="4202113"/>
          <p14:tracePt t="9318" x="3170238" y="4264025"/>
          <p14:tracePt t="9326" x="3170238" y="4324350"/>
          <p14:tracePt t="9333" x="3179763" y="4386263"/>
          <p14:tracePt t="9340" x="3179763" y="4429125"/>
          <p14:tracePt t="9346" x="3179763" y="4491038"/>
          <p14:tracePt t="9353" x="3179763" y="4543425"/>
          <p14:tracePt t="9360" x="3179763" y="4595813"/>
          <p14:tracePt t="9367" x="3187700" y="4638675"/>
          <p14:tracePt t="9374" x="3197225" y="4683125"/>
          <p14:tracePt t="9381" x="3197225" y="4735513"/>
          <p14:tracePt t="9388" x="3197225" y="4778375"/>
          <p14:tracePt t="9395" x="3197225" y="4805363"/>
          <p14:tracePt t="9402" x="3205163" y="4857750"/>
          <p14:tracePt t="9409" x="3205163" y="4900613"/>
          <p14:tracePt t="9410" x="3205163" y="4927600"/>
          <p14:tracePt t="9417" x="3205163" y="4962525"/>
          <p14:tracePt t="9424" x="3205163" y="4987925"/>
          <p14:tracePt t="9430" x="3205163" y="5014913"/>
          <p14:tracePt t="9437" x="3205163" y="5040313"/>
          <p14:tracePt t="9444" x="3205163" y="5057775"/>
          <p14:tracePt t="9452" x="3205163" y="5084763"/>
          <p14:tracePt t="9458" x="3214688" y="5084763"/>
          <p14:tracePt t="9465" x="3214688" y="5110163"/>
          <p14:tracePt t="9478" x="3214688" y="5119688"/>
          <p14:tracePt t="9484" x="3214688" y="5145088"/>
          <p14:tracePt t="9490" x="3222625" y="5162550"/>
          <p14:tracePt t="9498" x="3222625" y="5180013"/>
          <p14:tracePt t="9503" x="3222625" y="5207000"/>
          <p14:tracePt t="9509" x="3232150" y="5214938"/>
          <p14:tracePt t="9517" x="3232150" y="5232400"/>
          <p14:tracePt t="9522" x="3240088" y="5259388"/>
          <p14:tracePt t="9532" x="3240088" y="5267325"/>
          <p14:tracePt t="9536" x="3249613" y="5284788"/>
          <p14:tracePt t="9542" x="3249613" y="5294313"/>
          <p14:tracePt t="9549" x="3249613" y="5311775"/>
          <p14:tracePt t="9555" x="3249613" y="5329238"/>
          <p14:tracePt t="9562" x="3257550" y="5337175"/>
          <p14:tracePt t="9569" x="3257550" y="5346700"/>
          <p14:tracePt t="9576" x="3257550" y="5364163"/>
          <p14:tracePt t="9591" x="3257550" y="5372100"/>
          <p14:tracePt t="9599" x="3257550" y="5381625"/>
          <p14:tracePt t="9601" x="3267075" y="5389563"/>
          <p14:tracePt t="9609" x="3267075" y="5399088"/>
          <p14:tracePt t="9615" x="3267075" y="5416550"/>
          <p14:tracePt t="9623" x="3275013" y="5424488"/>
          <p14:tracePt t="9629" x="3275013" y="5441950"/>
          <p14:tracePt t="9634" x="3284538" y="5459413"/>
          <p14:tracePt t="9640" x="3284538" y="5468938"/>
          <p14:tracePt t="9647" x="3284538" y="5476875"/>
          <p14:tracePt t="9657" x="3284538" y="5486400"/>
          <p14:tracePt t="9661" x="3302000" y="5495925"/>
          <p14:tracePt t="9668" x="3302000" y="5513388"/>
          <p14:tracePt t="9674" x="3302000" y="5521325"/>
          <p14:tracePt t="9687" x="3309938" y="5530850"/>
          <p14:tracePt t="9694" x="3309938" y="5538788"/>
          <p14:tracePt t="9701" x="3319463" y="5538788"/>
          <p14:tracePt t="9708" x="3319463" y="5548313"/>
          <p14:tracePt t="9713" x="3319463" y="5556250"/>
          <p14:tracePt t="9723" x="3319463" y="5565775"/>
          <p14:tracePt t="9726" x="3327400" y="5565775"/>
          <p14:tracePt t="9734" x="3336925" y="5573713"/>
          <p14:tracePt t="9740" x="3336925" y="5583238"/>
          <p14:tracePt t="9753" x="3344863" y="5591175"/>
          <p14:tracePt t="9759" x="3354388" y="5591175"/>
          <p14:tracePt t="9772" x="3362325" y="5600700"/>
          <p14:tracePt t="9780" x="3362325" y="5608638"/>
          <p14:tracePt t="10825" x="3362325" y="5618163"/>
          <p14:tracePt t="10832" x="3362325" y="5626100"/>
          <p14:tracePt t="10838" x="3362325" y="5635625"/>
          <p14:tracePt t="10858" x="3362325" y="5643563"/>
          <p14:tracePt t="10863" x="3362325" y="5653088"/>
          <p14:tracePt t="10870" x="3371850" y="5653088"/>
          <p14:tracePt t="10884" x="3371850" y="5661025"/>
          <p14:tracePt t="10903" x="3371850" y="5670550"/>
          <p14:tracePt t="10924" x="3371850" y="5678488"/>
          <p14:tracePt t="10950" x="3371850" y="5688013"/>
          <p14:tracePt t="10989" x="3371850" y="5695950"/>
          <p14:tracePt t="11002" x="3379788" y="5695950"/>
          <p14:tracePt t="11068" x="3379788" y="5705475"/>
          <p14:tracePt t="11140" x="3379788" y="5713413"/>
          <p14:tracePt t="19583" x="3432175" y="5713413"/>
          <p14:tracePt t="19588" x="3529013" y="5713413"/>
          <p14:tracePt t="19597" x="3624263" y="5722938"/>
          <p14:tracePt t="19602" x="3729038" y="5730875"/>
          <p14:tracePt t="19608" x="3833813" y="5757863"/>
          <p14:tracePt t="19615" x="3956050" y="5783263"/>
          <p14:tracePt t="19622" x="4060825" y="5800725"/>
          <p14:tracePt t="19628" x="4175125" y="5827713"/>
          <p14:tracePt t="19634" x="4297363" y="5862638"/>
          <p14:tracePt t="19641" x="4410075" y="5897563"/>
          <p14:tracePt t="19648" x="4532313" y="5932488"/>
          <p14:tracePt t="19656" x="4654550" y="5984875"/>
          <p14:tracePt t="19661" x="4786313" y="6019800"/>
          <p14:tracePt t="19668" x="4933950" y="6054725"/>
          <p14:tracePt t="19675" x="5083175" y="6097588"/>
          <p14:tracePt t="19682" x="5213350" y="6142038"/>
          <p14:tracePt t="19689" x="5353050" y="6194425"/>
          <p14:tracePt t="19695" x="5467350" y="6211888"/>
          <p14:tracePt t="19702" x="5589588" y="6264275"/>
          <p14:tracePt t="19709" x="5711825" y="6299200"/>
          <p14:tracePt t="19717" x="5824538" y="6334125"/>
          <p14:tracePt t="19724" x="5929313" y="6369050"/>
          <p14:tracePt t="19730" x="6051550" y="6394450"/>
          <p14:tracePt t="19737" x="6157913" y="6403975"/>
          <p14:tracePt t="19744" x="6245225" y="6429375"/>
          <p14:tracePt t="19753" x="6350000" y="6438900"/>
          <p14:tracePt t="19753" x="6427788" y="6446838"/>
          <p14:tracePt t="19759" x="6515100" y="6446838"/>
          <p14:tracePt t="19766" x="6611938" y="6446838"/>
          <p14:tracePt t="19773" x="6724650" y="6446838"/>
          <p14:tracePt t="19779" x="6856413" y="6446838"/>
          <p14:tracePt t="19786" x="7004050" y="6446838"/>
          <p14:tracePt t="19793" x="7161213" y="6438900"/>
          <p14:tracePt t="19800" x="7310438" y="6411913"/>
          <p14:tracePt t="19806" x="7458075" y="6394450"/>
          <p14:tracePt t="19814" x="7597775" y="6386513"/>
          <p14:tracePt t="19820" x="7729538" y="6376988"/>
          <p14:tracePt t="19827" x="7851775" y="6351588"/>
          <p14:tracePt t="19833" x="7956550" y="6342063"/>
          <p14:tracePt t="19843" x="8061325" y="6316663"/>
          <p14:tracePt t="19845" x="8166100" y="6289675"/>
          <p14:tracePt t="19852" x="8253413" y="6281738"/>
          <p14:tracePt t="19858" x="8340725" y="6254750"/>
          <p14:tracePt t="19864" x="8401050" y="6246813"/>
          <p14:tracePt t="19871" x="8480425" y="6229350"/>
          <p14:tracePt t="19877" x="8540750" y="6202363"/>
          <p14:tracePt t="19884" x="8620125" y="6176963"/>
          <p14:tracePt t="19891" x="8697913" y="6142038"/>
          <p14:tracePt t="19897" x="8777288" y="6115050"/>
          <p14:tracePt t="19908" x="8855075" y="6072188"/>
          <p14:tracePt t="19913" x="8951913" y="6027738"/>
          <p14:tracePt t="19918" x="9029700" y="5967413"/>
          <p14:tracePt t="19925" x="9109075" y="5922963"/>
          <p14:tracePt t="19932" x="9196388" y="5880100"/>
          <p14:tracePt t="19938" x="9275763" y="5845175"/>
          <p14:tracePt t="19946" x="9345613" y="5800725"/>
          <p14:tracePt t="19953" x="9405938" y="5765800"/>
          <p14:tracePt t="19959" x="9458325" y="5748338"/>
          <p14:tracePt t="19966" x="9493250" y="5730875"/>
          <p14:tracePt t="19973" x="9528175" y="5713413"/>
          <p14:tracePt t="19981" x="9555163" y="5695950"/>
          <p14:tracePt t="19988" x="9580563" y="5688013"/>
          <p14:tracePt t="19994" x="9590088" y="5670550"/>
          <p14:tracePt t="20001" x="9607550" y="5661025"/>
          <p14:tracePt t="20002" x="9615488" y="5661025"/>
          <p14:tracePt t="20009" x="9625013" y="5661025"/>
          <p14:tracePt t="20022" x="9632950" y="5661025"/>
          <p14:tracePt t="20030" x="9632950" y="5653088"/>
          <p14:tracePt t="20043" x="9642475" y="5653088"/>
          <p14:tracePt t="20050" x="9642475" y="5643563"/>
          <p14:tracePt t="20063" x="9650413" y="5643563"/>
          <p14:tracePt t="20076" x="9659938" y="5635625"/>
          <p14:tracePt t="20096" x="9667875" y="5635625"/>
          <p14:tracePt t="20148" x="9677400" y="5635625"/>
          <p14:tracePt t="20293" x="9667875" y="5635625"/>
          <p14:tracePt t="20306" x="9667875" y="5643563"/>
          <p14:tracePt t="20338" x="9659938" y="5643563"/>
          <p14:tracePt t="20349" x="9659938" y="5653088"/>
          <p14:tracePt t="20377" x="9650413" y="5653088"/>
          <p14:tracePt t="20398" x="9650413" y="5661025"/>
          <p14:tracePt t="20417" x="9650413" y="5670550"/>
          <p14:tracePt t="20443" x="9650413" y="5678488"/>
          <p14:tracePt t="20456" x="9650413" y="5688013"/>
          <p14:tracePt t="20463" x="9650413" y="5695950"/>
          <p14:tracePt t="20489" x="9650413" y="5705475"/>
          <p14:tracePt t="20503" x="9650413" y="5713413"/>
          <p14:tracePt t="20529" x="9650413" y="5722938"/>
          <p14:tracePt t="20569" x="9650413" y="5730875"/>
          <p14:tracePt t="20597" x="9650413" y="5740400"/>
          <p14:tracePt t="20674" x="9650413" y="5748338"/>
          <p14:tracePt t="20753" x="9642475" y="5748338"/>
          <p14:tracePt t="20773" x="9642475" y="5757863"/>
          <p14:tracePt t="20903" x="9632950" y="5757863"/>
          <p14:tracePt t="21378" x="9642475" y="5765800"/>
          <p14:tracePt t="21384" x="9642475" y="5775325"/>
          <p14:tracePt t="21391" x="9642475" y="5783263"/>
          <p14:tracePt t="21396" x="9650413" y="5783263"/>
          <p14:tracePt t="21405" x="9667875" y="5792788"/>
          <p14:tracePt t="21410" x="9677400" y="5810250"/>
          <p14:tracePt t="21423" x="9685338" y="5818188"/>
          <p14:tracePt t="21432" x="9685338" y="5827713"/>
          <p14:tracePt t="21435" x="9694863" y="5827713"/>
          <p14:tracePt t="21442" x="9702800" y="5835650"/>
          <p14:tracePt t="21449" x="9702800" y="5845175"/>
          <p14:tracePt t="21464" x="9712325" y="5853113"/>
          <p14:tracePt t="21469" x="9720263" y="5862638"/>
          <p14:tracePt t="21483" x="9729788" y="5862638"/>
          <p14:tracePt t="21490" x="9729788" y="5870575"/>
          <p14:tracePt t="21496" x="9729788" y="5880100"/>
          <p14:tracePt t="21509" x="9737725" y="5880100"/>
          <p14:tracePt t="21522" x="9737725" y="5888038"/>
          <p14:tracePt t="21531" x="9747250" y="5888038"/>
          <p14:tracePt t="21543" x="9747250" y="5897563"/>
          <p14:tracePt t="21561" x="9747250" y="5905500"/>
          <p14:tracePt t="21567" x="9755188" y="5905500"/>
          <p14:tracePt t="21601" x="9764713" y="5905500"/>
          <p14:tracePt t="21608" x="9764713" y="5915025"/>
          <p14:tracePt t="21698" x="9764713" y="5922963"/>
          <p14:tracePt t="21705" x="9772650" y="5922963"/>
          <p14:tracePt t="21765" x="9782175" y="59229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0FA00-F15E-F57F-43AD-63BD86C4CD7B}"/>
              </a:ext>
            </a:extLst>
          </p:cNvPr>
          <p:cNvSpPr txBox="1"/>
          <p:nvPr/>
        </p:nvSpPr>
        <p:spPr>
          <a:xfrm>
            <a:off x="835742" y="344129"/>
            <a:ext cx="10736826" cy="2739211"/>
          </a:xfrm>
          <a:prstGeom prst="rect">
            <a:avLst/>
          </a:prstGeom>
          <a:noFill/>
        </p:spPr>
        <p:txBody>
          <a:bodyPr wrap="square" rtlCol="0">
            <a:spAutoFit/>
          </a:bodyPr>
          <a:lstStyle/>
          <a:p>
            <a:r>
              <a:rPr lang="en-IN" sz="2800" b="1" dirty="0"/>
              <a:t>What is Translation ?</a:t>
            </a:r>
          </a:p>
          <a:p>
            <a:endParaRPr lang="en-IN" b="1" dirty="0"/>
          </a:p>
          <a:p>
            <a:pPr marL="285750" indent="-285750">
              <a:buFont typeface="Wingdings" panose="05000000000000000000" pitchFamily="2" charset="2"/>
              <a:buChar char="v"/>
            </a:pPr>
            <a:r>
              <a:rPr lang="en-US" dirty="0"/>
              <a:t>It moves every point of an object or image by the same amount in a given direction.</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no</a:t>
            </a:r>
            <a:r>
              <a:rPr lang="en-US" b="1" dirty="0"/>
              <a:t> </a:t>
            </a:r>
            <a:r>
              <a:rPr lang="en-US" dirty="0"/>
              <a:t>change in shape, size, or orientation — just a shift in position.</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Example: Shifting an image 10 pixels to the right.</a:t>
            </a:r>
          </a:p>
          <a:p>
            <a:pPr marL="285750" indent="-285750">
              <a:buFont typeface="Wingdings" panose="05000000000000000000" pitchFamily="2" charset="2"/>
              <a:buChar char="v"/>
            </a:pPr>
            <a:endParaRPr lang="en-US" dirty="0"/>
          </a:p>
          <a:p>
            <a:endParaRPr lang="en-IN" dirty="0"/>
          </a:p>
        </p:txBody>
      </p:sp>
      <p:pic>
        <p:nvPicPr>
          <p:cNvPr id="1026" name="Picture 2" descr="Example: Performing a Translation :: Spatial Transformations (Image ...">
            <a:extLst>
              <a:ext uri="{FF2B5EF4-FFF2-40B4-BE49-F238E27FC236}">
                <a16:creationId xmlns:a16="http://schemas.microsoft.com/office/drawing/2014/main" id="{CCC111F9-6944-AB03-F0D1-DF0B60BE4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475" y="3083340"/>
            <a:ext cx="5852270" cy="3208995"/>
          </a:xfrm>
          <a:prstGeom prst="rect">
            <a:avLst/>
          </a:prstGeom>
          <a:noFill/>
          <a:extLst>
            <a:ext uri="{909E8E84-426E-40DD-AFC4-6F175D3DCCD1}">
              <a14:hiddenFill xmlns:a14="http://schemas.microsoft.com/office/drawing/2010/main">
                <a:solidFill>
                  <a:srgbClr val="FFFFFF"/>
                </a:solidFill>
              </a14:hiddenFill>
            </a:ext>
          </a:extLst>
        </p:spPr>
      </p:pic>
      <p:pic>
        <p:nvPicPr>
          <p:cNvPr id="34" name="Audio 33">
            <a:hlinkClick r:id="" action="ppaction://media"/>
            <a:extLst>
              <a:ext uri="{FF2B5EF4-FFF2-40B4-BE49-F238E27FC236}">
                <a16:creationId xmlns:a16="http://schemas.microsoft.com/office/drawing/2014/main" id="{1DDDDDE9-9861-FFD9-6505-39B350E932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9869265"/>
      </p:ext>
    </p:extLst>
  </p:cSld>
  <p:clrMapOvr>
    <a:masterClrMapping/>
  </p:clrMapOvr>
  <mc:AlternateContent xmlns:mc="http://schemas.openxmlformats.org/markup-compatibility/2006">
    <mc:Choice xmlns:p14="http://schemas.microsoft.com/office/powerpoint/2010/main" Requires="p14">
      <p:transition spd="slow" p14:dur="2000" advTm="49044"/>
    </mc:Choice>
    <mc:Fallback>
      <p:transition spd="slow" advTm="49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687" x="9747250" y="5922963"/>
          <p14:tracePt t="693" x="9685338" y="5915025"/>
          <p14:tracePt t="700" x="9642475" y="5897563"/>
          <p14:tracePt t="709" x="9555163" y="5888038"/>
          <p14:tracePt t="715" x="9475788" y="5853113"/>
          <p14:tracePt t="720" x="9371013" y="5818188"/>
          <p14:tracePt t="728" x="9258300" y="5783263"/>
          <p14:tracePt t="734" x="9144000" y="5730875"/>
          <p14:tracePt t="742" x="9021763" y="5695950"/>
          <p14:tracePt t="749" x="8890000" y="5661025"/>
          <p14:tracePt t="756" x="8750300" y="5618163"/>
          <p14:tracePt t="763" x="8620125" y="5565775"/>
          <p14:tracePt t="769" x="8488363" y="5538788"/>
          <p14:tracePt t="777" x="8358188" y="5495925"/>
          <p14:tracePt t="778" x="8218488" y="5459413"/>
          <p14:tracePt t="785" x="8086725" y="5407025"/>
          <p14:tracePt t="792" x="7939088" y="5372100"/>
          <p14:tracePt t="798" x="7789863" y="5329238"/>
          <p14:tracePt t="805" x="7642225" y="5284788"/>
          <p14:tracePt t="812" x="7458075" y="5224463"/>
          <p14:tracePt t="818" x="7275513" y="5154613"/>
          <p14:tracePt t="825" x="7048500" y="5057775"/>
          <p14:tracePt t="835" x="6838950" y="4979988"/>
          <p14:tracePt t="838" x="6646863" y="4910138"/>
          <p14:tracePt t="845" x="6427788" y="4813300"/>
          <p14:tracePt t="853" x="6235700" y="4725988"/>
          <p14:tracePt t="859" x="5991225" y="4648200"/>
          <p14:tracePt t="867" x="5799138" y="4560888"/>
          <p14:tracePt t="874" x="5624513" y="4473575"/>
          <p14:tracePt t="880" x="5432425" y="4386263"/>
          <p14:tracePt t="888" x="5240338" y="4289425"/>
          <p14:tracePt t="890" x="5073650" y="4211638"/>
          <p14:tracePt t="896" x="4933950" y="4132263"/>
          <p14:tracePt t="903" x="4759325" y="4044950"/>
          <p14:tracePt t="910" x="4619625" y="3975100"/>
          <p14:tracePt t="917" x="4445000" y="3870325"/>
          <p14:tracePt t="923" x="4305300" y="3790950"/>
          <p14:tracePt t="930" x="4157663" y="3678238"/>
          <p14:tracePt t="937" x="4008438" y="3590925"/>
          <p14:tracePt t="944" x="3833813" y="3486150"/>
          <p14:tracePt t="950" x="3703638" y="3381375"/>
          <p14:tracePt t="957" x="3571875" y="3276600"/>
          <p14:tracePt t="964" x="3449638" y="3197225"/>
          <p14:tracePt t="971" x="3344863" y="3109913"/>
          <p14:tracePt t="978" x="3232150" y="3040063"/>
          <p14:tracePt t="985" x="3135313" y="2952750"/>
          <p14:tracePt t="992" x="3038475" y="2865438"/>
          <p14:tracePt t="999" x="2951163" y="2795588"/>
          <p14:tracePt t="1006" x="2863850" y="2725738"/>
          <p14:tracePt t="1014" x="2786063" y="2646363"/>
          <p14:tracePt t="1015" x="2706688" y="2576513"/>
          <p14:tracePt t="1021" x="2646363" y="2524125"/>
          <p14:tracePt t="1029" x="2593975" y="2471738"/>
          <p14:tracePt t="1035" x="2532063" y="2411413"/>
          <p14:tracePt t="1041" x="2462213" y="2349500"/>
          <p14:tracePt t="1048" x="2409825" y="2279650"/>
          <p14:tracePt t="1055" x="2339975" y="2227263"/>
          <p14:tracePt t="1062" x="2279650" y="2157413"/>
          <p14:tracePt t="1069" x="2227263" y="2105025"/>
          <p14:tracePt t="1076" x="2165350" y="2035175"/>
          <p14:tracePt t="1083" x="2122488" y="1982788"/>
          <p14:tracePt t="1090" x="2060575" y="1912938"/>
          <p14:tracePt t="1096" x="2008188" y="1860550"/>
          <p14:tracePt t="1103" x="1965325" y="1800225"/>
          <p14:tracePt t="1110" x="1912938" y="1738313"/>
          <p14:tracePt t="1118" x="1868488" y="1677988"/>
          <p14:tracePt t="1124" x="1816100" y="1625600"/>
          <p14:tracePt t="1131" x="1773238" y="1555750"/>
          <p14:tracePt t="1138" x="1728788" y="1520825"/>
          <p14:tracePt t="1140" x="1693863" y="1468438"/>
          <p14:tracePt t="1146" x="1651000" y="1416050"/>
          <p14:tracePt t="1153" x="1606550" y="1371600"/>
          <p14:tracePt t="1160" x="1581150" y="1336675"/>
          <p14:tracePt t="1167" x="1536700" y="1292225"/>
          <p14:tracePt t="1174" x="1511300" y="1257300"/>
          <p14:tracePt t="1180" x="1484313" y="1231900"/>
          <p14:tracePt t="1187" x="1466850" y="1204913"/>
          <p14:tracePt t="1194" x="1449388" y="1179513"/>
          <p14:tracePt t="1201" x="1431925" y="1162050"/>
          <p14:tracePt t="1210" x="1406525" y="1135063"/>
          <p14:tracePt t="1217" x="1389063" y="1117600"/>
          <p14:tracePt t="1221" x="1379538" y="1100138"/>
          <p14:tracePt t="1228" x="1371600" y="1100138"/>
          <p14:tracePt t="1235" x="1362075" y="1082675"/>
          <p14:tracePt t="1243" x="1354138" y="1074738"/>
          <p14:tracePt t="1249" x="1344613" y="1065213"/>
          <p14:tracePt t="1257" x="1327150" y="1039813"/>
          <p14:tracePt t="1259" x="1309688" y="1022350"/>
          <p14:tracePt t="1264" x="1284288" y="1004888"/>
          <p14:tracePt t="1271" x="1266825" y="987425"/>
          <p14:tracePt t="1278" x="1249363" y="969963"/>
          <p14:tracePt t="1285" x="1239838" y="952500"/>
          <p14:tracePt t="1291" x="1222375" y="935038"/>
          <p14:tracePt t="1298" x="1204913" y="917575"/>
          <p14:tracePt t="1306" x="1187450" y="900113"/>
          <p14:tracePt t="1319" x="1179513" y="890588"/>
          <p14:tracePt t="1325" x="1169988" y="882650"/>
          <p14:tracePt t="1330" x="1162050" y="882650"/>
          <p14:tracePt t="1340" x="1162050" y="873125"/>
          <p14:tracePt t="1343" x="1152525" y="855663"/>
          <p14:tracePt t="1350" x="1144588" y="855663"/>
          <p14:tracePt t="1364" x="1135063" y="847725"/>
          <p14:tracePt t="1376" x="1135063" y="838200"/>
          <p14:tracePt t="1383" x="1127125" y="830263"/>
          <p14:tracePt t="1397" x="1117600" y="830263"/>
          <p14:tracePt t="1410" x="1117600" y="820738"/>
          <p14:tracePt t="1423" x="1117600" y="812800"/>
          <p14:tracePt t="24090" x="1082675" y="812800"/>
          <p14:tracePt t="24097" x="1030288" y="812800"/>
          <p14:tracePt t="24103" x="952500" y="820738"/>
          <p14:tracePt t="24111" x="882650" y="830263"/>
          <p14:tracePt t="24116" x="803275" y="838200"/>
          <p14:tracePt t="24122" x="733425" y="855663"/>
          <p14:tracePt t="24129" x="655638" y="873125"/>
          <p14:tracePt t="24137" x="576263" y="900113"/>
          <p14:tracePt t="24141" x="488950" y="917575"/>
          <p14:tracePt t="24149" x="393700" y="942975"/>
          <p14:tracePt t="24156" x="306388" y="977900"/>
          <p14:tracePt t="24161" x="201613" y="995363"/>
          <p14:tracePt t="24168" x="96838" y="1030288"/>
          <p14:tracePt t="24438" x="104775" y="3127375"/>
          <p14:tracePt t="24444" x="201613" y="3224213"/>
          <p14:tracePt t="24451" x="296863" y="3319463"/>
          <p14:tracePt t="24459" x="411163" y="3406775"/>
          <p14:tracePt t="24465" x="515938" y="3503613"/>
          <p14:tracePt t="24471" x="628650" y="3573463"/>
          <p14:tracePt t="24479" x="725488" y="3643313"/>
          <p14:tracePt t="24484" x="847725" y="3703638"/>
          <p14:tracePt t="24490" x="952500" y="3756025"/>
          <p14:tracePt t="24497" x="1039813" y="3800475"/>
          <p14:tracePt t="24504" x="1135063" y="3825875"/>
          <p14:tracePt t="24859" x="1196975" y="3843338"/>
          <p14:tracePt t="24865" x="1257300" y="3860800"/>
          <p14:tracePt t="24873" x="1319213" y="3887788"/>
          <p14:tracePt t="24879" x="1389063" y="3905250"/>
          <p14:tracePt t="24885" x="1431925" y="3922713"/>
          <p14:tracePt t="24894" x="1484313" y="3948113"/>
          <p14:tracePt t="24897" x="1519238" y="3965575"/>
          <p14:tracePt t="24904" x="1546225" y="3983038"/>
          <p14:tracePt t="24911" x="1571625" y="3992563"/>
          <p14:tracePt t="24918" x="1589088" y="3992563"/>
          <p14:tracePt t="24925" x="1616075" y="4000500"/>
          <p14:tracePt t="24931" x="1633538" y="4017963"/>
          <p14:tracePt t="24938" x="1651000" y="4017963"/>
          <p14:tracePt t="24945" x="1668463" y="4035425"/>
          <p14:tracePt t="24953" x="1685925" y="4044950"/>
          <p14:tracePt t="24959" x="1703388" y="4052888"/>
          <p14:tracePt t="24965" x="1720850" y="4062413"/>
          <p14:tracePt t="24973" x="1738313" y="4062413"/>
          <p14:tracePt t="24980" x="1755775" y="4079875"/>
          <p14:tracePt t="24986" x="1781175" y="4087813"/>
          <p14:tracePt t="24993" x="1798638" y="4105275"/>
          <p14:tracePt t="25000" x="1816100" y="4114800"/>
          <p14:tracePt t="25007" x="1843088" y="4124325"/>
          <p14:tracePt t="25016" x="1868488" y="4141788"/>
          <p14:tracePt t="25020" x="1878013" y="4149725"/>
          <p14:tracePt t="25023" x="1903413" y="4159250"/>
          <p14:tracePt t="25030" x="1920875" y="4176713"/>
          <p14:tracePt t="25036" x="1947863" y="4184650"/>
          <p14:tracePt t="25043" x="1965325" y="4202113"/>
          <p14:tracePt t="25050" x="1973263" y="4211638"/>
          <p14:tracePt t="25056" x="1990725" y="4219575"/>
          <p14:tracePt t="25063" x="2017713" y="4229100"/>
          <p14:tracePt t="25069" x="2025650" y="4237038"/>
          <p14:tracePt t="25076" x="2043113" y="4246563"/>
          <p14:tracePt t="25084" x="2052638" y="4264025"/>
          <p14:tracePt t="25091" x="2070100" y="4271963"/>
          <p14:tracePt t="25103" x="2087563" y="4289425"/>
          <p14:tracePt t="25108" x="2105025" y="4298950"/>
          <p14:tracePt t="25114" x="2122488" y="4316413"/>
          <p14:tracePt t="25121" x="2130425" y="4324350"/>
          <p14:tracePt t="25128" x="2147888" y="4351338"/>
          <p14:tracePt t="25134" x="2174875" y="4368800"/>
          <p14:tracePt t="25144" x="2192338" y="4394200"/>
          <p14:tracePt t="25149" x="2209800" y="4421188"/>
          <p14:tracePt t="25154" x="2217738" y="4429125"/>
          <p14:tracePt t="25161" x="2235200" y="4456113"/>
          <p14:tracePt t="25168" x="2252663" y="4481513"/>
          <p14:tracePt t="25175" x="2270125" y="4498975"/>
          <p14:tracePt t="25181" x="2287588" y="4516438"/>
          <p14:tracePt t="25188" x="2305050" y="4533900"/>
          <p14:tracePt t="25195" x="2314575" y="4551363"/>
          <p14:tracePt t="25204" x="2322513" y="4568825"/>
          <p14:tracePt t="25212" x="2332038" y="4586288"/>
          <p14:tracePt t="25216" x="2349500" y="4595813"/>
          <p14:tracePt t="25222" x="2357438" y="4603750"/>
          <p14:tracePt t="25230" x="2357438" y="4613275"/>
          <p14:tracePt t="25237" x="2374900" y="4621213"/>
          <p14:tracePt t="25244" x="2384425" y="4630738"/>
          <p14:tracePt t="25251" x="2392363" y="4648200"/>
          <p14:tracePt t="25259" x="2409825" y="4656138"/>
          <p14:tracePt t="25266" x="2419350" y="4673600"/>
          <p14:tracePt t="25272" x="2419350" y="4683125"/>
          <p14:tracePt t="25279" x="2427288" y="4691063"/>
          <p14:tracePt t="25286" x="2436813" y="4700588"/>
          <p14:tracePt t="25293" x="2444750" y="4708525"/>
          <p14:tracePt t="25306" x="2454275" y="4718050"/>
          <p14:tracePt t="25313" x="2462213" y="4725988"/>
          <p14:tracePt t="25325" x="2462213" y="4735513"/>
          <p14:tracePt t="25334" x="2471738" y="4743450"/>
          <p14:tracePt t="25338" x="2479675" y="4752975"/>
          <p14:tracePt t="25359" x="2489200" y="4760913"/>
          <p14:tracePt t="25377" x="2489200" y="4770438"/>
          <p14:tracePt t="25387" x="2497138" y="4770438"/>
          <p14:tracePt t="25404" x="2506663" y="4778375"/>
          <p14:tracePt t="25431" x="2506663" y="4787900"/>
          <p14:tracePt t="25459" x="2506663" y="4795838"/>
          <p14:tracePt t="25469" x="2514600" y="4795838"/>
          <p14:tracePt t="25509" x="2524125" y="4795838"/>
          <p14:tracePt t="25550" x="2524125" y="4805363"/>
          <p14:tracePt t="25556" x="2532063" y="4805363"/>
          <p14:tracePt t="25589" x="2532063" y="4813300"/>
          <p14:tracePt t="25615" x="2532063" y="4830763"/>
          <p14:tracePt t="25621" x="2532063" y="4840288"/>
          <p14:tracePt t="25627" x="2532063" y="4848225"/>
          <p14:tracePt t="25635" x="2532063" y="4865688"/>
          <p14:tracePt t="25641" x="2541588" y="4875213"/>
          <p14:tracePt t="25648" x="2541588" y="4900613"/>
          <p14:tracePt t="25655" x="2549525" y="4927600"/>
          <p14:tracePt t="25661" x="2559050" y="4953000"/>
          <p14:tracePt t="25668" x="2566988" y="4962525"/>
          <p14:tracePt t="25674" x="2566988" y="4987925"/>
          <p14:tracePt t="25682" x="2576513" y="5014913"/>
          <p14:tracePt t="25687" x="2584450" y="5022850"/>
          <p14:tracePt t="25694" x="2584450" y="5049838"/>
          <p14:tracePt t="25700" x="2593975" y="5075238"/>
          <p14:tracePt t="25708" x="2593975" y="5092700"/>
          <p14:tracePt t="25713" x="2601913" y="5110163"/>
          <p14:tracePt t="25722" x="2601913" y="5154613"/>
          <p14:tracePt t="25725" x="2628900" y="5207000"/>
          <p14:tracePt t="25732" x="2636838" y="5249863"/>
          <p14:tracePt t="25739" x="2654300" y="5319713"/>
          <p14:tracePt t="25746" x="2663825" y="5364163"/>
          <p14:tracePt t="25752" x="2681288" y="5416550"/>
          <p14:tracePt t="25759" x="2689225" y="5459413"/>
          <p14:tracePt t="25766" x="2706688" y="5513388"/>
          <p14:tracePt t="25773" x="2724150" y="5548313"/>
          <p14:tracePt t="25780" x="2733675" y="5583238"/>
          <p14:tracePt t="25786" x="2741613" y="5600700"/>
          <p14:tracePt t="25793" x="2741613" y="5626100"/>
          <p14:tracePt t="25800" x="2751138" y="5653088"/>
          <p14:tracePt t="25807" x="2751138" y="5661025"/>
          <p14:tracePt t="25814" x="2759075" y="5678488"/>
          <p14:tracePt t="25820" x="2768600" y="5705475"/>
          <p14:tracePt t="25830" x="2768600" y="5713413"/>
          <p14:tracePt t="25835" x="2768600" y="5722938"/>
          <p14:tracePt t="25837" x="2776538" y="5730875"/>
          <p14:tracePt t="26199" x="2786063" y="5748338"/>
          <p14:tracePt t="26210" x="2811463" y="5775325"/>
          <p14:tracePt t="26212" x="2838450" y="5792788"/>
          <p14:tracePt t="26219" x="2863850" y="5818188"/>
          <p14:tracePt t="26225" x="2890838" y="5835650"/>
          <p14:tracePt t="26232" x="2908300" y="5845175"/>
          <p14:tracePt t="26239" x="2925763" y="5862638"/>
          <p14:tracePt t="26246" x="2943225" y="5880100"/>
          <p14:tracePt t="26253" x="2968625" y="5897563"/>
          <p14:tracePt t="26260" x="2986088" y="5915025"/>
          <p14:tracePt t="26273" x="3003550" y="5932488"/>
          <p14:tracePt t="26281" x="3013075" y="5940425"/>
          <p14:tracePt t="26292" x="3030538" y="5949950"/>
          <p14:tracePt t="26300" x="3038475" y="5957888"/>
          <p14:tracePt t="26305" x="3038475" y="5967413"/>
          <p14:tracePt t="26318" x="3048000" y="5975350"/>
          <p14:tracePt t="26332" x="3057525" y="5984875"/>
          <p14:tracePt t="26337" x="3065463" y="5984875"/>
          <p14:tracePt t="26358" x="3065463" y="5992813"/>
          <p14:tracePt t="26377" x="3065463" y="6002338"/>
          <p14:tracePt t="26385" x="3074988" y="6002338"/>
          <p14:tracePt t="26410" x="3074988" y="6010275"/>
          <p14:tracePt t="26503" x="3074988" y="6019800"/>
          <p14:tracePt t="26562" x="3065463" y="6019800"/>
          <p14:tracePt t="26583" x="3057525" y="6019800"/>
          <p14:tracePt t="26621" x="3048000" y="6019800"/>
          <p14:tracePt t="26673" x="3038475" y="6019800"/>
          <p14:tracePt t="26686" x="3038475" y="6010275"/>
          <p14:tracePt t="26692" x="3038475" y="6002338"/>
          <p14:tracePt t="26700" x="3038475" y="5992813"/>
          <p14:tracePt t="26712" x="3038475" y="5975350"/>
          <p14:tracePt t="26719" x="3038475" y="5967413"/>
          <p14:tracePt t="26726" x="3038475" y="5932488"/>
          <p14:tracePt t="26733" x="3038475" y="5897563"/>
          <p14:tracePt t="26740" x="3038475" y="5853113"/>
          <p14:tracePt t="26747" x="3038475" y="5810250"/>
          <p14:tracePt t="26753" x="3038475" y="5765800"/>
          <p14:tracePt t="26760" x="3038475" y="5722938"/>
          <p14:tracePt t="26765" x="3038475" y="5670550"/>
          <p14:tracePt t="26773" x="3038475" y="5626100"/>
          <p14:tracePt t="26780" x="3038475" y="5583238"/>
          <p14:tracePt t="26785" x="3038475" y="5538788"/>
          <p14:tracePt t="26792" x="3038475" y="5495925"/>
          <p14:tracePt t="26799" x="3038475" y="5459413"/>
          <p14:tracePt t="26804" x="3038475" y="5434013"/>
          <p14:tracePt t="26811" x="3038475" y="5416550"/>
          <p14:tracePt t="26817" x="3048000" y="5389563"/>
          <p14:tracePt t="26825" x="3048000" y="5364163"/>
          <p14:tracePt t="26832" x="3048000" y="5346700"/>
          <p14:tracePt t="26837" x="3048000" y="5337175"/>
          <p14:tracePt t="26844" x="3048000" y="5319713"/>
          <p14:tracePt t="26851" x="3048000" y="5311775"/>
          <p14:tracePt t="26857" x="3048000" y="5284788"/>
          <p14:tracePt t="26865" x="3048000" y="5259388"/>
          <p14:tracePt t="26871" x="3048000" y="5249863"/>
          <p14:tracePt t="26878" x="3048000" y="5224463"/>
          <p14:tracePt t="26885" x="3048000" y="5189538"/>
          <p14:tracePt t="26892" x="3048000" y="5162550"/>
          <p14:tracePt t="26899" x="3038475" y="5127625"/>
          <p14:tracePt t="26905" x="3030538" y="5092700"/>
          <p14:tracePt t="26913" x="3021013" y="5040313"/>
          <p14:tracePt t="26919" x="3013075" y="5014913"/>
          <p14:tracePt t="26927" x="3003550" y="4979988"/>
          <p14:tracePt t="26934" x="2995613" y="4927600"/>
          <p14:tracePt t="26941" x="2986088" y="4892675"/>
          <p14:tracePt t="26949" x="2978150" y="4848225"/>
          <p14:tracePt t="26950" x="2960688" y="4822825"/>
          <p14:tracePt t="26958" x="2951163" y="4787900"/>
          <p14:tracePt t="26963" x="2933700" y="4752975"/>
          <p14:tracePt t="26969" x="2925763" y="4718050"/>
          <p14:tracePt t="26976" x="2908300" y="4700588"/>
          <p14:tracePt t="26983" x="2908300" y="4665663"/>
          <p14:tracePt t="26990" x="2898775" y="4648200"/>
          <p14:tracePt t="26997" x="2890838" y="4621213"/>
          <p14:tracePt t="27002" x="2881313" y="4603750"/>
          <p14:tracePt t="27009" x="2873375" y="4586288"/>
          <p14:tracePt t="27015" x="2863850" y="4560888"/>
          <p14:tracePt t="27023" x="2855913" y="4543425"/>
          <p14:tracePt t="27028" x="2846388" y="4533900"/>
          <p14:tracePt t="27036" x="2838450" y="4516438"/>
          <p14:tracePt t="27042" x="2838450" y="4498975"/>
          <p14:tracePt t="27047" x="2838450" y="4491038"/>
          <p14:tracePt t="27055" x="2828925" y="4473575"/>
          <p14:tracePt t="27061" x="2820988" y="4464050"/>
          <p14:tracePt t="27068" x="2820988" y="4456113"/>
          <p14:tracePt t="27074" x="2811463" y="4446588"/>
          <p14:tracePt t="27080" x="2811463" y="4438650"/>
          <p14:tracePt t="27090" x="2811463" y="4429125"/>
          <p14:tracePt t="27094" x="2811463" y="4421188"/>
          <p14:tracePt t="27101" x="2811463" y="4411663"/>
          <p14:tracePt t="27114" x="2811463" y="4403725"/>
          <p14:tracePt t="27121" x="2811463" y="4386263"/>
          <p14:tracePt t="27135" x="2811463" y="4376738"/>
          <p14:tracePt t="27139" x="2811463" y="4368800"/>
          <p14:tracePt t="27153" x="2811463" y="4351338"/>
          <p14:tracePt t="27161" x="2803525" y="4341813"/>
          <p14:tracePt t="27173" x="2803525" y="4333875"/>
          <p14:tracePt t="27179" x="2803525" y="4324350"/>
          <p14:tracePt t="27199" x="2803525" y="4316413"/>
          <p14:tracePt t="27205" x="2803525" y="4306888"/>
          <p14:tracePt t="27213" x="2803525" y="4298950"/>
          <p14:tracePt t="27226" x="2803525" y="4289425"/>
          <p14:tracePt t="27233" x="2803525" y="4281488"/>
          <p14:tracePt t="27246" x="2803525" y="4271963"/>
          <p14:tracePt t="27252" x="2803525" y="4264025"/>
          <p14:tracePt t="27259" x="2803525" y="4254500"/>
          <p14:tracePt t="27272" x="2803525" y="4246563"/>
          <p14:tracePt t="27279" x="2803525" y="4237038"/>
          <p14:tracePt t="27298" x="2803525" y="4229100"/>
          <p14:tracePt t="27310" x="2803525" y="4219575"/>
          <p14:tracePt t="27324" x="2803525" y="4211638"/>
          <p14:tracePt t="27344" x="2803525" y="4202113"/>
          <p14:tracePt t="27351" x="2803525" y="4194175"/>
          <p14:tracePt t="27365" x="2803525" y="4184650"/>
          <p14:tracePt t="27369" x="2803525" y="4176713"/>
          <p14:tracePt t="27384" x="2803525" y="4167188"/>
          <p14:tracePt t="27397" x="2803525" y="4159250"/>
          <p14:tracePt t="27403" x="2811463" y="4159250"/>
          <p14:tracePt t="27410" x="2811463" y="4149725"/>
          <p14:tracePt t="27423" x="2820988" y="4141788"/>
          <p14:tracePt t="27436" x="2820988" y="4132263"/>
          <p14:tracePt t="27449" x="2820988" y="4124325"/>
          <p14:tracePt t="27490" x="2828925" y="4124325"/>
          <p14:tracePt t="27494" x="2828925" y="4114800"/>
          <p14:tracePt t="27509" x="2838450" y="4114800"/>
          <p14:tracePt t="27521" x="2838450" y="4105275"/>
          <p14:tracePt t="27535" x="2846388" y="4105275"/>
          <p14:tracePt t="27568" x="2855913" y="4105275"/>
          <p14:tracePt t="27589" x="2863850" y="4105275"/>
          <p14:tracePt t="27595" x="2863850" y="4097338"/>
          <p14:tracePt t="27601" x="2873375" y="4097338"/>
          <p14:tracePt t="27615" x="2873375" y="4087813"/>
          <p14:tracePt t="27619" x="2881313" y="4087813"/>
          <p14:tracePt t="27647" x="2890838" y="4079875"/>
          <p14:tracePt t="27653" x="2898775" y="4079875"/>
          <p14:tracePt t="27666" x="2908300" y="4079875"/>
          <p14:tracePt t="27673" x="2908300" y="4070350"/>
          <p14:tracePt t="27685" x="2916238" y="4070350"/>
          <p14:tracePt t="27692" x="2925763" y="4062413"/>
          <p14:tracePt t="27720" x="2933700" y="4062413"/>
          <p14:tracePt t="27732" x="2943225" y="4062413"/>
          <p14:tracePt t="27751" x="2951163" y="4062413"/>
          <p14:tracePt t="27758" x="2951163" y="4052888"/>
          <p14:tracePt t="27778" x="2960688" y="4052888"/>
          <p14:tracePt t="27784" x="2960688" y="4044950"/>
          <p14:tracePt t="27790" x="2968625" y="4044950"/>
          <p14:tracePt t="27838" x="2978150" y="4044950"/>
          <p14:tracePt t="27877" x="2986088" y="4044950"/>
          <p14:tracePt t="27915" x="2986088" y="4035425"/>
          <p14:tracePt t="27956" x="2986088" y="4027488"/>
          <p14:tracePt t="28024" x="2986088" y="4017963"/>
          <p14:tracePt t="28047" x="2978150" y="4010025"/>
          <p14:tracePt t="28068" x="2978150" y="4000500"/>
          <p14:tracePt t="28094" x="2978150" y="3992563"/>
          <p14:tracePt t="28114" x="2978150" y="3983038"/>
          <p14:tracePt t="28126" x="2978150" y="3975100"/>
          <p14:tracePt t="28165" x="2978150" y="3965575"/>
          <p14:tracePt t="28186" x="2978150" y="3957638"/>
          <p14:tracePt t="28252" x="2968625" y="3957638"/>
          <p14:tracePt t="28273" x="2960688" y="3957638"/>
          <p14:tracePt t="28304" x="2951163" y="3957638"/>
          <p14:tracePt t="28310" x="2951163" y="3965575"/>
          <p14:tracePt t="31023" x="2943225" y="3965575"/>
          <p14:tracePt t="31025" x="2933700" y="3965575"/>
          <p14:tracePt t="31039" x="2933700" y="3957638"/>
          <p14:tracePt t="31072" x="2933700" y="3948113"/>
          <p14:tracePt t="31086" x="2925763" y="3948113"/>
          <p14:tracePt t="31091" x="2925763" y="3940175"/>
          <p14:tracePt t="31105" x="2925763" y="3930650"/>
          <p14:tracePt t="31112" x="2916238" y="3930650"/>
          <p14:tracePt t="31132" x="2916238" y="3922713"/>
          <p14:tracePt t="31151" x="2908300" y="3913188"/>
          <p14:tracePt t="31177" x="2898775" y="3905250"/>
          <p14:tracePt t="31184" x="2898775" y="3895725"/>
          <p14:tracePt t="31198" x="2890838" y="3887788"/>
          <p14:tracePt t="31211" x="2890838" y="3878263"/>
          <p14:tracePt t="31224" x="2890838" y="3870325"/>
          <p14:tracePt t="31229" x="2881313" y="3870325"/>
          <p14:tracePt t="31249" x="2873375" y="3860800"/>
          <p14:tracePt t="31262" x="2873375" y="3852863"/>
          <p14:tracePt t="31275" x="2873375" y="3843338"/>
          <p14:tracePt t="31281" x="2863850" y="3843338"/>
          <p14:tracePt t="31309" x="2855913" y="3835400"/>
          <p14:tracePt t="31329" x="2855913" y="3825875"/>
          <p14:tracePt t="31361" x="2846388" y="3825875"/>
          <p14:tracePt t="31387" x="2838450" y="3825875"/>
          <p14:tracePt t="31394" x="2838450" y="3817938"/>
          <p14:tracePt t="31420" x="2838450" y="3808413"/>
          <p14:tracePt t="31434" x="2828925" y="3808413"/>
          <p14:tracePt t="31473" x="2828925" y="3800475"/>
          <p14:tracePt t="31493" x="2828925" y="3790950"/>
          <p14:tracePt t="31512" x="2820988" y="3783013"/>
          <p14:tracePt t="31552" x="2820988" y="3773488"/>
          <p14:tracePt t="31566" x="2820988" y="3765550"/>
          <p14:tracePt t="31631" x="2811463" y="3765550"/>
          <p14:tracePt t="33327" x="2838450" y="3765550"/>
          <p14:tracePt t="33333" x="2873375" y="3765550"/>
          <p14:tracePt t="33341" x="2916238" y="3765550"/>
          <p14:tracePt t="33347" x="2960688" y="3765550"/>
          <p14:tracePt t="33354" x="3021013" y="3765550"/>
          <p14:tracePt t="33361" x="3100388" y="3765550"/>
          <p14:tracePt t="33368" x="3152775" y="3765550"/>
          <p14:tracePt t="33374" x="3214688" y="3783013"/>
          <p14:tracePt t="33380" x="3292475" y="3790950"/>
          <p14:tracePt t="33387" x="3379788" y="3800475"/>
          <p14:tracePt t="33392" x="3459163" y="3808413"/>
          <p14:tracePt t="33402" x="3546475" y="3825875"/>
          <p14:tracePt t="33405" x="3633788" y="3835400"/>
          <p14:tracePt t="33413" x="3721100" y="3843338"/>
          <p14:tracePt t="33420" x="3816350" y="3870325"/>
          <p14:tracePt t="33425" x="3903663" y="3878263"/>
          <p14:tracePt t="33432" x="3990975" y="3905250"/>
          <p14:tracePt t="33439" x="4070350" y="3913188"/>
          <p14:tracePt t="33445" x="4157663" y="3930650"/>
          <p14:tracePt t="33451" x="4235450" y="3957638"/>
          <p14:tracePt t="33460" x="4322763" y="3983038"/>
          <p14:tracePt t="33465" x="4384675" y="3992563"/>
          <p14:tracePt t="33472" x="4479925" y="4010025"/>
          <p14:tracePt t="33479" x="4559300" y="4035425"/>
          <p14:tracePt t="33486" x="4629150" y="4044950"/>
          <p14:tracePt t="33492" x="4706938" y="4079875"/>
          <p14:tracePt t="33499" x="4786313" y="4097338"/>
          <p14:tracePt t="33505" x="4864100" y="4124325"/>
          <p14:tracePt t="33512" x="4951413" y="4141788"/>
          <p14:tracePt t="33522" x="5013325" y="4167188"/>
          <p14:tracePt t="33528" x="5108575" y="4184650"/>
          <p14:tracePt t="33534" x="5170488" y="4211638"/>
          <p14:tracePt t="33541" x="5213350" y="4229100"/>
          <p14:tracePt t="33548" x="5283200" y="4254500"/>
          <p14:tracePt t="33555" x="5327650" y="4271963"/>
          <p14:tracePt t="33557" x="5380038" y="4289425"/>
          <p14:tracePt t="33563" x="5432425" y="4306888"/>
          <p14:tracePt t="33569" x="5475288" y="4333875"/>
          <p14:tracePt t="33577" x="5527675" y="4341813"/>
          <p14:tracePt t="33583" x="5562600" y="4359275"/>
          <p14:tracePt t="33591" x="5597525" y="4368800"/>
          <p14:tracePt t="33597" x="5641975" y="4386263"/>
          <p14:tracePt t="33603" x="5667375" y="4403725"/>
          <p14:tracePt t="33611" x="5711825" y="4411663"/>
          <p14:tracePt t="33618" x="5737225" y="4421188"/>
          <p14:tracePt t="33624" x="5764213" y="4438650"/>
          <p14:tracePt t="33631" x="5799138" y="4446588"/>
          <p14:tracePt t="33638" x="5816600" y="4456113"/>
          <p14:tracePt t="33648" x="5834063" y="4464050"/>
          <p14:tracePt t="33649" x="5859463" y="4473575"/>
          <p14:tracePt t="33656" x="5876925" y="4481513"/>
          <p14:tracePt t="33662" x="5894388" y="4491038"/>
          <p14:tracePt t="33670" x="5921375" y="4498975"/>
          <p14:tracePt t="33675" x="5946775" y="4516438"/>
          <p14:tracePt t="33682" x="5973763" y="4525963"/>
          <p14:tracePt t="33688" x="5991225" y="4543425"/>
          <p14:tracePt t="33695" x="6016625" y="4543425"/>
          <p14:tracePt t="33702" x="6043613" y="4551363"/>
          <p14:tracePt t="33710" x="6061075" y="4568825"/>
          <p14:tracePt t="33715" x="6078538" y="4578350"/>
          <p14:tracePt t="33722" x="6096000" y="4586288"/>
          <p14:tracePt t="33729" x="6113463" y="4595813"/>
          <p14:tracePt t="33736" x="6130925" y="4603750"/>
          <p14:tracePt t="33742" x="6140450" y="4613275"/>
          <p14:tracePt t="33750" x="6157913" y="4613275"/>
          <p14:tracePt t="33756" x="6175375" y="4613275"/>
          <p14:tracePt t="33763" x="6175375" y="4621213"/>
          <p14:tracePt t="33770" x="6192838" y="4630738"/>
          <p14:tracePt t="33777" x="6200775" y="4638675"/>
          <p14:tracePt t="33788" x="6210300" y="4638675"/>
          <p14:tracePt t="33793" x="6218238" y="4638675"/>
          <p14:tracePt t="33800" x="6218238" y="4648200"/>
          <p14:tracePt t="33806" x="6227763" y="4656138"/>
          <p14:tracePt t="33813" x="6235700" y="4656138"/>
          <p14:tracePt t="33820" x="6245225" y="4656138"/>
          <p14:tracePt t="33841" x="6253163" y="4656138"/>
          <p14:tracePt t="33847" x="6253163" y="4665663"/>
          <p14:tracePt t="33853" x="6262688" y="4665663"/>
          <p14:tracePt t="33873" x="6270625" y="4673600"/>
          <p14:tracePt t="33893" x="6280150" y="4673600"/>
          <p14:tracePt t="33899" x="6280150" y="4683125"/>
          <p14:tracePt t="33906" x="6288088" y="4683125"/>
          <p14:tracePt t="33938" x="6297613" y="4683125"/>
          <p14:tracePt t="33972" x="6297613" y="4691063"/>
          <p14:tracePt t="33978" x="6305550" y="4691063"/>
          <p14:tracePt t="34004" x="6305550" y="4700588"/>
          <p14:tracePt t="34090" x="6315075" y="4700588"/>
          <p14:tracePt t="34229" x="6315075" y="4691063"/>
          <p14:tracePt t="34261" x="6305550" y="4691063"/>
          <p14:tracePt t="34327" x="6305550" y="4683125"/>
          <p14:tracePt t="34341" x="6297613" y="4683125"/>
          <p14:tracePt t="34379" x="6297613" y="4673600"/>
          <p14:tracePt t="34431" x="6288088" y="4673600"/>
          <p14:tracePt t="34478" x="6280150" y="4673600"/>
          <p14:tracePt t="34510" x="6280150" y="4665663"/>
          <p14:tracePt t="34543" x="6270625" y="4665663"/>
          <p14:tracePt t="34676" x="6270625" y="4656138"/>
          <p14:tracePt t="34701" x="6262688" y="4656138"/>
          <p14:tracePt t="34754" x="6262688" y="4648200"/>
          <p14:tracePt t="34834" x="6253163" y="4648200"/>
          <p14:tracePt t="35075" x="6253163" y="4638675"/>
          <p14:tracePt t="35247" x="6245225" y="4638675"/>
          <p14:tracePt t="35391" x="6235700" y="4638675"/>
          <p14:tracePt t="36563" x="6227763" y="4638675"/>
          <p14:tracePt t="36567" x="6192838" y="4648200"/>
          <p14:tracePt t="36574" x="6175375" y="4648200"/>
          <p14:tracePt t="36581" x="6140450" y="4656138"/>
          <p14:tracePt t="36588" x="6105525" y="4665663"/>
          <p14:tracePt t="36595" x="6069013" y="4673600"/>
          <p14:tracePt t="36601" x="6043613" y="4683125"/>
          <p14:tracePt t="36608" x="5991225" y="4691063"/>
          <p14:tracePt t="36615" x="5946775" y="4691063"/>
          <p14:tracePt t="36622" x="5903913" y="4700588"/>
          <p14:tracePt t="36629" x="5851525" y="4718050"/>
          <p14:tracePt t="36635" x="5807075" y="4718050"/>
          <p14:tracePt t="36645" x="5764213" y="4718050"/>
          <p14:tracePt t="36649" x="5719763" y="4718050"/>
          <p14:tracePt t="36652" x="5659438" y="4718050"/>
          <p14:tracePt t="36660" x="5597525" y="4718050"/>
          <p14:tracePt t="36667" x="5537200" y="4718050"/>
          <p14:tracePt t="36673" x="5484813" y="4718050"/>
          <p14:tracePt t="36679" x="5422900" y="4718050"/>
          <p14:tracePt t="36686" x="5345113" y="4708525"/>
          <p14:tracePt t="36692" x="5275263" y="4700588"/>
          <p14:tracePt t="36699" x="5195888" y="4700588"/>
          <p14:tracePt t="36706" x="5126038" y="4691063"/>
          <p14:tracePt t="36713" x="5048250" y="4683125"/>
          <p14:tracePt t="36720" x="4968875" y="4665663"/>
          <p14:tracePt t="36726" x="4899025" y="4656138"/>
          <p14:tracePt t="36733" x="4821238" y="4638675"/>
          <p14:tracePt t="36740" x="4741863" y="4621213"/>
          <p14:tracePt t="36747" x="4681538" y="4613275"/>
          <p14:tracePt t="36754" x="4619625" y="4595813"/>
          <p14:tracePt t="36761" x="4559300" y="4586288"/>
          <p14:tracePt t="36768" x="4514850" y="4560888"/>
          <p14:tracePt t="36774" x="4462463" y="4551363"/>
          <p14:tracePt t="36782" x="4410075" y="4533900"/>
          <p14:tracePt t="36789" x="4367213" y="4525963"/>
          <p14:tracePt t="36796" x="4332288" y="4516438"/>
          <p14:tracePt t="36803" x="4297363" y="4498975"/>
          <p14:tracePt t="36810" x="4262438" y="4491038"/>
          <p14:tracePt t="36811" x="4227513" y="4481513"/>
          <p14:tracePt t="36818" x="4200525" y="4464050"/>
          <p14:tracePt t="36824" x="4183063" y="4464050"/>
          <p14:tracePt t="36833" x="4165600" y="4456113"/>
          <p14:tracePt t="36838" x="4148138" y="4446588"/>
          <p14:tracePt t="36845" x="4140200" y="4446588"/>
          <p14:tracePt t="36851" x="4122738" y="4446588"/>
          <p14:tracePt t="36859" x="4105275" y="4438650"/>
          <p14:tracePt t="36865" x="4095750" y="4429125"/>
          <p14:tracePt t="36872" x="4078288" y="4421188"/>
          <p14:tracePt t="36879" x="4052888" y="4403725"/>
          <p14:tracePt t="36886" x="4025900" y="4394200"/>
          <p14:tracePt t="36893" x="4017963" y="4386263"/>
          <p14:tracePt t="36900" x="3990975" y="4376738"/>
          <p14:tracePt t="36907" x="3956050" y="4368800"/>
          <p14:tracePt t="36914" x="3930650" y="4351338"/>
          <p14:tracePt t="36921" x="3895725" y="4333875"/>
          <p14:tracePt t="36929" x="3860800" y="4316413"/>
          <p14:tracePt t="36929" x="3816350" y="4289425"/>
          <p14:tracePt t="36936" x="3773488" y="4271963"/>
          <p14:tracePt t="36942" x="3729038" y="4264025"/>
          <p14:tracePt t="36950" x="3694113" y="4246563"/>
          <p14:tracePt t="36957" x="3659188" y="4229100"/>
          <p14:tracePt t="36962" x="3624263" y="4219575"/>
          <p14:tracePt t="36970" x="3598863" y="4202113"/>
          <p14:tracePt t="36977" x="3571875" y="4184650"/>
          <p14:tracePt t="36983" x="3546475" y="4184650"/>
          <p14:tracePt t="36990" x="3536950" y="4184650"/>
          <p14:tracePt t="36997" x="3519488" y="4167188"/>
          <p14:tracePt t="37004" x="3502025" y="4159250"/>
          <p14:tracePt t="37011" x="3494088" y="4149725"/>
          <p14:tracePt t="37021" x="3484563" y="4141788"/>
          <p14:tracePt t="37022" x="3467100" y="4141788"/>
          <p14:tracePt t="37035" x="3449638" y="4132263"/>
          <p14:tracePt t="37041" x="3441700" y="4124325"/>
          <p14:tracePt t="37054" x="3432175" y="4114800"/>
          <p14:tracePt t="37061" x="3424238" y="4114800"/>
          <p14:tracePt t="37068" x="3424238" y="4105275"/>
          <p14:tracePt t="37075" x="3424238" y="4097338"/>
          <p14:tracePt t="37082" x="3414713" y="4097338"/>
          <p14:tracePt t="37095" x="3406775" y="4087813"/>
          <p14:tracePt t="37102" x="3406775" y="4079875"/>
          <p14:tracePt t="37115" x="3397250" y="4070350"/>
          <p14:tracePt t="37133" x="3389313" y="4062413"/>
          <p14:tracePt t="37150" x="3379788" y="4052888"/>
          <p14:tracePt t="37167" x="3379788" y="4044950"/>
          <p14:tracePt t="37180" x="3379788" y="4035425"/>
          <p14:tracePt t="37193" x="3371850" y="4027488"/>
          <p14:tracePt t="37219" x="3362325" y="4027488"/>
          <p14:tracePt t="37228" x="3362325" y="4017963"/>
          <p14:tracePt t="37245" x="3362325" y="4010025"/>
          <p14:tracePt t="37285" x="3354388" y="4010025"/>
          <p14:tracePt t="37291" x="3354388" y="4000500"/>
          <p14:tracePt t="37318" x="3344863" y="3992563"/>
          <p14:tracePt t="37345" x="3344863" y="39830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49D91-A35D-77C3-DDA1-E4A32FFDFF17}"/>
              </a:ext>
            </a:extLst>
          </p:cNvPr>
          <p:cNvSpPr txBox="1"/>
          <p:nvPr/>
        </p:nvSpPr>
        <p:spPr>
          <a:xfrm>
            <a:off x="361741" y="311499"/>
            <a:ext cx="11264202" cy="4247317"/>
          </a:xfrm>
          <a:prstGeom prst="rect">
            <a:avLst/>
          </a:prstGeom>
          <a:noFill/>
        </p:spPr>
        <p:txBody>
          <a:bodyPr wrap="square" rtlCol="0">
            <a:spAutoFit/>
          </a:bodyPr>
          <a:lstStyle/>
          <a:p>
            <a:r>
              <a:rPr lang="en-IN" b="1" dirty="0"/>
              <a:t>Mathematical Representation :-</a:t>
            </a:r>
          </a:p>
          <a:p>
            <a:endParaRPr lang="en-IN" b="1" dirty="0"/>
          </a:p>
          <a:p>
            <a:r>
              <a:rPr lang="en-IN" b="1" dirty="0"/>
              <a:t>As a equation:-</a:t>
            </a:r>
          </a:p>
          <a:p>
            <a:endParaRPr lang="en-IN" b="1" dirty="0"/>
          </a:p>
          <a:p>
            <a:r>
              <a:rPr lang="en-IN" b="1" dirty="0"/>
              <a:t>	</a:t>
            </a:r>
            <a:r>
              <a:rPr lang="en-IN" b="0" i="0" u="none" strike="noStrike" dirty="0">
                <a:solidFill>
                  <a:srgbClr val="1D2125"/>
                </a:solidFill>
                <a:effectLst/>
                <a:latin typeface="STIXMathJax_Normal-italic"/>
              </a:rPr>
              <a:t>𝑥’ = x + </a:t>
            </a:r>
            <a:r>
              <a:rPr lang="en-IN" dirty="0" err="1">
                <a:solidFill>
                  <a:srgbClr val="1D2125"/>
                </a:solidFill>
                <a:latin typeface="STIXMathJax_Normal-italic"/>
              </a:rPr>
              <a:t>tx</a:t>
            </a:r>
            <a:endParaRPr lang="en-IN" dirty="0">
              <a:solidFill>
                <a:srgbClr val="1D2125"/>
              </a:solidFill>
              <a:latin typeface="STIXMathJax_Normal-italic"/>
            </a:endParaRPr>
          </a:p>
          <a:p>
            <a:r>
              <a:rPr lang="en-IN" b="1" dirty="0">
                <a:solidFill>
                  <a:srgbClr val="1D2125"/>
                </a:solidFill>
                <a:latin typeface="STIXMathJax_Normal-italic"/>
              </a:rPr>
              <a:t>	</a:t>
            </a:r>
            <a:r>
              <a:rPr lang="en-IN" dirty="0">
                <a:solidFill>
                  <a:srgbClr val="1D2125"/>
                </a:solidFill>
                <a:latin typeface="STIXMathJax_Normal-italic"/>
              </a:rPr>
              <a:t>y’ = y + ty</a:t>
            </a:r>
          </a:p>
          <a:p>
            <a:endParaRPr lang="en-IN" b="1" dirty="0">
              <a:solidFill>
                <a:srgbClr val="1D2125"/>
              </a:solidFill>
              <a:latin typeface="STIXMathJax_Normal-italic"/>
            </a:endParaRPr>
          </a:p>
          <a:p>
            <a:r>
              <a:rPr lang="en-IN" b="1" dirty="0">
                <a:solidFill>
                  <a:srgbClr val="1D2125"/>
                </a:solidFill>
                <a:latin typeface="STIXMathJax_Normal-italic"/>
              </a:rPr>
              <a:t>	where :-</a:t>
            </a:r>
          </a:p>
          <a:p>
            <a:r>
              <a:rPr lang="en-IN" b="1" dirty="0">
                <a:solidFill>
                  <a:srgbClr val="1D2125"/>
                </a:solidFill>
                <a:latin typeface="STIXMathJax_Normal-italic"/>
              </a:rPr>
              <a:t>		</a:t>
            </a:r>
            <a:r>
              <a:rPr lang="en-US" dirty="0">
                <a:solidFill>
                  <a:srgbClr val="1D2125"/>
                </a:solidFill>
                <a:latin typeface="STIXMathJax_Normal-italic"/>
              </a:rPr>
              <a:t>𝑥′ and 𝑦′ are the coordinates of a pixel 𝑃 in the new image.</a:t>
            </a:r>
          </a:p>
          <a:p>
            <a:r>
              <a:rPr lang="en-US" dirty="0">
                <a:solidFill>
                  <a:srgbClr val="1D2125"/>
                </a:solidFill>
                <a:latin typeface="STIXMathJax_Normal-italic"/>
              </a:rPr>
              <a:t>		𝑥 and 𝑦 are the coordinates of a pixel 𝑃 in the old image.</a:t>
            </a:r>
          </a:p>
          <a:p>
            <a:r>
              <a:rPr lang="en-US" dirty="0">
                <a:solidFill>
                  <a:srgbClr val="1D2125"/>
                </a:solidFill>
                <a:latin typeface="STIXMathJax_Normal-italic"/>
              </a:rPr>
              <a:t>		</a:t>
            </a:r>
            <a:r>
              <a:rPr lang="en-US" dirty="0" err="1">
                <a:solidFill>
                  <a:srgbClr val="1D2125"/>
                </a:solidFill>
                <a:latin typeface="STIXMathJax_Normal-italic"/>
              </a:rPr>
              <a:t>tx</a:t>
            </a:r>
            <a:r>
              <a:rPr lang="en-US" dirty="0">
                <a:solidFill>
                  <a:srgbClr val="1D2125"/>
                </a:solidFill>
                <a:latin typeface="STIXMathJax_Normal-italic"/>
              </a:rPr>
              <a:t> and ty are the distance of which 𝑃 is translated in every direction (i.e. x and y direction).</a:t>
            </a:r>
          </a:p>
          <a:p>
            <a:endParaRPr lang="en-US" dirty="0">
              <a:solidFill>
                <a:srgbClr val="1D2125"/>
              </a:solidFill>
              <a:latin typeface="STIXMathJax_Normal-italic"/>
            </a:endParaRPr>
          </a:p>
          <a:p>
            <a:r>
              <a:rPr lang="en-US" b="1" dirty="0">
                <a:solidFill>
                  <a:srgbClr val="1D2125"/>
                </a:solidFill>
                <a:latin typeface="STIXMathJax_Normal-italic"/>
              </a:rPr>
              <a:t>As a matrix :-</a:t>
            </a:r>
          </a:p>
          <a:p>
            <a:endParaRPr lang="en-US" b="1" dirty="0">
              <a:solidFill>
                <a:srgbClr val="1D2125"/>
              </a:solidFill>
              <a:latin typeface="STIXMathJax_Normal-italic"/>
            </a:endParaRPr>
          </a:p>
          <a:p>
            <a:r>
              <a:rPr lang="en-US" b="1" dirty="0">
                <a:solidFill>
                  <a:srgbClr val="1D2125"/>
                </a:solidFill>
                <a:latin typeface="STIXMathJax_Normal-italic"/>
              </a:rPr>
              <a:t>	</a:t>
            </a:r>
            <a:endParaRPr lang="en-IN" b="1" dirty="0">
              <a:solidFill>
                <a:srgbClr val="1D2125"/>
              </a:solidFill>
              <a:latin typeface="STIXMathJax_Normal-italic"/>
            </a:endParaRPr>
          </a:p>
        </p:txBody>
      </p:sp>
      <p:pic>
        <p:nvPicPr>
          <p:cNvPr id="2054" name="Picture 6" descr="PPT - Geometric Transformation-2D PowerPoint Presentation, free ...">
            <a:extLst>
              <a:ext uri="{FF2B5EF4-FFF2-40B4-BE49-F238E27FC236}">
                <a16:creationId xmlns:a16="http://schemas.microsoft.com/office/drawing/2014/main" id="{1B9DF616-5929-B780-9EF5-EE1DD08163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39" t="51267" r="5019" b="22946"/>
          <a:stretch/>
        </p:blipFill>
        <p:spPr bwMode="auto">
          <a:xfrm>
            <a:off x="683287" y="4330839"/>
            <a:ext cx="8068826" cy="16881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1845D40-E7C2-6C39-F400-F432C309CE20}"/>
              </a:ext>
            </a:extLst>
          </p:cNvPr>
          <p:cNvSpPr/>
          <p:nvPr/>
        </p:nvSpPr>
        <p:spPr>
          <a:xfrm>
            <a:off x="3918857" y="4752870"/>
            <a:ext cx="1045029" cy="773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5C9FB69-C434-D683-17ED-8F1B477DAC98}"/>
              </a:ext>
            </a:extLst>
          </p:cNvPr>
          <p:cNvSpPr txBox="1"/>
          <p:nvPr/>
        </p:nvSpPr>
        <p:spPr>
          <a:xfrm>
            <a:off x="4060723" y="4876800"/>
            <a:ext cx="903163" cy="369332"/>
          </a:xfrm>
          <a:prstGeom prst="rect">
            <a:avLst/>
          </a:prstGeom>
          <a:noFill/>
        </p:spPr>
        <p:txBody>
          <a:bodyPr wrap="square" rtlCol="0">
            <a:spAutoFit/>
          </a:bodyPr>
          <a:lstStyle/>
          <a:p>
            <a:r>
              <a:rPr lang="en-IN" b="1" dirty="0"/>
              <a:t>( or )</a:t>
            </a:r>
          </a:p>
        </p:txBody>
      </p:sp>
      <p:pic>
        <p:nvPicPr>
          <p:cNvPr id="38" name="Audio 37">
            <a:hlinkClick r:id="" action="ppaction://media"/>
            <a:extLst>
              <a:ext uri="{FF2B5EF4-FFF2-40B4-BE49-F238E27FC236}">
                <a16:creationId xmlns:a16="http://schemas.microsoft.com/office/drawing/2014/main" id="{7C5974B5-9305-4402-DEF3-C3E0DD4513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4305026"/>
      </p:ext>
    </p:extLst>
  </p:cSld>
  <p:clrMapOvr>
    <a:masterClrMapping/>
  </p:clrMapOvr>
  <mc:AlternateContent xmlns:mc="http://schemas.openxmlformats.org/markup-compatibility/2006">
    <mc:Choice xmlns:p14="http://schemas.microsoft.com/office/powerpoint/2010/main" Requires="p14">
      <p:transition spd="slow" p14:dur="2000" advTm="89912"/>
    </mc:Choice>
    <mc:Fallback>
      <p:transition spd="slow" advTm="89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44584" x="3284538" y="4000500"/>
          <p14:tracePt t="44589" x="3179763" y="4052888"/>
          <p14:tracePt t="44597" x="3082925" y="4087813"/>
          <p14:tracePt t="44602" x="2995613" y="4105275"/>
          <p14:tracePt t="44609" x="2908300" y="4132263"/>
          <p14:tracePt t="44617" x="2811463" y="4159250"/>
          <p14:tracePt t="44624" x="2724150" y="4167188"/>
          <p14:tracePt t="44630" x="2636838" y="4176713"/>
          <p14:tracePt t="44637" x="2559050" y="4184650"/>
          <p14:tracePt t="44643" x="2471738" y="4202113"/>
          <p14:tracePt t="44649" x="2409825" y="4202113"/>
          <p14:tracePt t="44656" x="2339975" y="4211638"/>
          <p14:tracePt t="44663" x="2279650" y="4219575"/>
          <p14:tracePt t="44669" x="2235200" y="4219575"/>
          <p14:tracePt t="44675" x="2182813" y="4219575"/>
          <p14:tracePt t="44682" x="2139950" y="4219575"/>
          <p14:tracePt t="44690" x="2122488" y="4229100"/>
          <p14:tracePt t="44694" x="2095500" y="4229100"/>
          <p14:tracePt t="44701" x="2060575" y="4229100"/>
          <p14:tracePt t="44708" x="2025650" y="4229100"/>
          <p14:tracePt t="44714" x="1982788" y="4237038"/>
          <p14:tracePt t="44724" x="1938338" y="4237038"/>
          <p14:tracePt t="44727" x="1895475" y="4237038"/>
          <p14:tracePt t="44734" x="1816100" y="4254500"/>
          <p14:tracePt t="44741" x="1755775" y="4271963"/>
          <p14:tracePt t="44749" x="1693863" y="4281488"/>
          <p14:tracePt t="44755" x="1624013" y="4289425"/>
          <p14:tracePt t="44762" x="1546225" y="4316413"/>
          <p14:tracePt t="44769" x="1484313" y="4324350"/>
          <p14:tracePt t="44776" x="1423988" y="4333875"/>
          <p14:tracePt t="44783" x="1344613" y="4351338"/>
          <p14:tracePt t="44789" x="1301750" y="4359275"/>
          <p14:tracePt t="44796" x="1249363" y="4376738"/>
          <p14:tracePt t="44804" x="1204913" y="4386263"/>
          <p14:tracePt t="44810" x="1152525" y="4394200"/>
          <p14:tracePt t="44818" x="1117600" y="4403725"/>
          <p14:tracePt t="44825" x="1100138" y="4411663"/>
          <p14:tracePt t="44826" x="1074738" y="4421188"/>
          <p14:tracePt t="44833" x="1047750" y="4421188"/>
          <p14:tracePt t="44839" x="1030288" y="4429125"/>
          <p14:tracePt t="44846" x="1022350" y="4438650"/>
          <p14:tracePt t="44853" x="1004888" y="4438650"/>
          <p14:tracePt t="44860" x="977900" y="4446588"/>
          <p14:tracePt t="44867" x="942975" y="4464050"/>
          <p14:tracePt t="44874" x="917575" y="4473575"/>
          <p14:tracePt t="44879" x="865188" y="4491038"/>
          <p14:tracePt t="44887" x="803275" y="4516438"/>
          <p14:tracePt t="44894" x="750888" y="4533900"/>
          <p14:tracePt t="44900" x="698500" y="4551363"/>
          <p14:tracePt t="44911" x="655638" y="4560888"/>
          <p14:tracePt t="44913" x="603250" y="4586288"/>
          <p14:tracePt t="44919" x="558800" y="4595813"/>
          <p14:tracePt t="44925" x="506413" y="4613275"/>
          <p14:tracePt t="44932" x="471488" y="4621213"/>
          <p14:tracePt t="44938" x="454025" y="4630738"/>
          <p14:tracePt t="44944" x="419100" y="4638675"/>
          <p14:tracePt t="44951" x="401638" y="4638675"/>
          <p14:tracePt t="44958" x="376238" y="4648200"/>
          <p14:tracePt t="44964" x="358775" y="4656138"/>
          <p14:tracePt t="44972" x="341313" y="4656138"/>
          <p14:tracePt t="44978" x="331788" y="4656138"/>
          <p14:tracePt t="44985" x="323850" y="4665663"/>
          <p14:tracePt t="44999" x="314325" y="4665663"/>
          <p14:tracePt t="45005" x="306388" y="4673600"/>
          <p14:tracePt t="45011" x="306388" y="4683125"/>
          <p14:tracePt t="45024" x="288925" y="4691063"/>
          <p14:tracePt t="45030" x="288925" y="4708525"/>
          <p14:tracePt t="45038" x="271463" y="4725988"/>
          <p14:tracePt t="45049" x="261938" y="4743450"/>
          <p14:tracePt t="45058" x="254000" y="4752975"/>
          <p14:tracePt t="45063" x="244475" y="4778375"/>
          <p14:tracePt t="45069" x="236538" y="4795838"/>
          <p14:tracePt t="45076" x="227013" y="4813300"/>
          <p14:tracePt t="45082" x="227013" y="4830763"/>
          <p14:tracePt t="45091" x="219075" y="4848225"/>
          <p14:tracePt t="45096" x="219075" y="4875213"/>
          <p14:tracePt t="45103" x="219075" y="4883150"/>
          <p14:tracePt t="45110" x="219075" y="4900613"/>
          <p14:tracePt t="45117" x="219075" y="4918075"/>
          <p14:tracePt t="45124" x="219075" y="4935538"/>
          <p14:tracePt t="45130" x="219075" y="4945063"/>
          <p14:tracePt t="45138" x="219075" y="4962525"/>
          <p14:tracePt t="45144" x="219075" y="4979988"/>
          <p14:tracePt t="45151" x="219075" y="4997450"/>
          <p14:tracePt t="45158" x="227013" y="5022850"/>
          <p14:tracePt t="45165" x="236538" y="5040313"/>
          <p14:tracePt t="45172" x="254000" y="5067300"/>
          <p14:tracePt t="45178" x="261938" y="5092700"/>
          <p14:tracePt t="45187" x="288925" y="5119688"/>
          <p14:tracePt t="45188" x="296863" y="5154613"/>
          <p14:tracePt t="45194" x="323850" y="5180013"/>
          <p14:tracePt t="45201" x="349250" y="5224463"/>
          <p14:tracePt t="45208" x="366713" y="5249863"/>
          <p14:tracePt t="45214" x="393700" y="5302250"/>
          <p14:tracePt t="45222" x="419100" y="5337175"/>
          <p14:tracePt t="45228" x="454025" y="5372100"/>
          <p14:tracePt t="45235" x="481013" y="5416550"/>
          <p14:tracePt t="45242" x="515938" y="5451475"/>
          <p14:tracePt t="45249" x="558800" y="5503863"/>
          <p14:tracePt t="45255" x="603250" y="5530850"/>
          <p14:tracePt t="45262" x="628650" y="5573713"/>
          <p14:tracePt t="45269" x="663575" y="5608638"/>
          <p14:tracePt t="45277" x="708025" y="5653088"/>
          <p14:tracePt t="45286" x="760413" y="5695950"/>
          <p14:tracePt t="45288" x="795338" y="5730875"/>
          <p14:tracePt t="45294" x="847725" y="5775325"/>
          <p14:tracePt t="45299" x="890588" y="5810250"/>
          <p14:tracePt t="45306" x="925513" y="5845175"/>
          <p14:tracePt t="45312" x="977900" y="5888038"/>
          <p14:tracePt t="45319" x="1030288" y="5915025"/>
          <p14:tracePt t="45326" x="1074738" y="5957888"/>
          <p14:tracePt t="45333" x="1117600" y="5984875"/>
          <p14:tracePt t="45341" x="1169988" y="6019800"/>
          <p14:tracePt t="45348" x="1222375" y="6045200"/>
          <p14:tracePt t="45353" x="1274763" y="6062663"/>
          <p14:tracePt t="45361" x="1319213" y="6089650"/>
          <p14:tracePt t="45366" x="1371600" y="6115050"/>
          <p14:tracePt t="45373" x="1423988" y="6132513"/>
          <p14:tracePt t="45381" x="1458913" y="6149975"/>
          <p14:tracePt t="45387" x="1511300" y="6167438"/>
          <p14:tracePt t="45395" x="1546225" y="6184900"/>
          <p14:tracePt t="45401" x="1581150" y="6202363"/>
          <p14:tracePt t="45408" x="1616075" y="6211888"/>
          <p14:tracePt t="45415" x="1651000" y="6229350"/>
          <p14:tracePt t="45423" x="1685925" y="6246813"/>
          <p14:tracePt t="45424" x="1720850" y="6254750"/>
          <p14:tracePt t="45431" x="1746250" y="6272213"/>
          <p14:tracePt t="45438" x="1763713" y="6272213"/>
          <p14:tracePt t="45444" x="1798638" y="6281738"/>
          <p14:tracePt t="45451" x="1825625" y="6289675"/>
          <p14:tracePt t="45458" x="1851025" y="6307138"/>
          <p14:tracePt t="45469" x="1868488" y="6316663"/>
          <p14:tracePt t="45472" x="1903413" y="6316663"/>
          <p14:tracePt t="45478" x="1930400" y="6334125"/>
          <p14:tracePt t="45485" x="1965325" y="6342063"/>
          <p14:tracePt t="45491" x="2000250" y="6359525"/>
          <p14:tracePt t="45499" x="2043113" y="6359525"/>
          <p14:tracePt t="45505" x="2095500" y="6376988"/>
          <p14:tracePt t="45513" x="2130425" y="6386513"/>
          <p14:tracePt t="45519" x="2174875" y="6394450"/>
          <p14:tracePt t="45528" x="2209800" y="6411913"/>
          <p14:tracePt t="45534" x="2244725" y="6421438"/>
          <p14:tracePt t="45541" x="2287588" y="6429375"/>
          <p14:tracePt t="45542" x="2322513" y="6438900"/>
          <p14:tracePt t="45549" x="2357438" y="6446838"/>
          <p14:tracePt t="45556" x="2392363" y="6456363"/>
          <p14:tracePt t="45563" x="2419350" y="6464300"/>
          <p14:tracePt t="45569" x="2444750" y="6473825"/>
          <p14:tracePt t="45576" x="2462213" y="6481763"/>
          <p14:tracePt t="45582" x="2489200" y="6481763"/>
          <p14:tracePt t="45593" x="2514600" y="6491288"/>
          <p14:tracePt t="45598" x="2532063" y="6499225"/>
          <p14:tracePt t="45603" x="2549525" y="6499225"/>
          <p14:tracePt t="45610" x="2584450" y="6508750"/>
          <p14:tracePt t="45617" x="2619375" y="6516688"/>
          <p14:tracePt t="45623" x="2636838" y="6526213"/>
          <p14:tracePt t="45631" x="2681288" y="6526213"/>
          <p14:tracePt t="45638" x="2733675" y="6534150"/>
          <p14:tracePt t="45644" x="2776538" y="6534150"/>
          <p14:tracePt t="45654" x="2820988" y="6543675"/>
          <p14:tracePt t="45656" x="2873375" y="6551613"/>
          <p14:tracePt t="45661" x="2933700" y="6551613"/>
          <p14:tracePt t="45667" x="2978150" y="6561138"/>
          <p14:tracePt t="45674" x="3038475" y="6569075"/>
          <p14:tracePt t="45681" x="3082925" y="6569075"/>
          <p14:tracePt t="45687" x="3127375" y="6569075"/>
          <p14:tracePt t="45695" x="3179763" y="6569075"/>
          <p14:tracePt t="45701" x="3205163" y="6578600"/>
          <p14:tracePt t="45708" x="3240088" y="6578600"/>
          <p14:tracePt t="45716" x="3284538" y="6578600"/>
          <p14:tracePt t="45722" x="3309938" y="6586538"/>
          <p14:tracePt t="45729" x="3344863" y="6586538"/>
          <p14:tracePt t="45735" x="3362325" y="6586538"/>
          <p14:tracePt t="45742" x="3389313" y="6586538"/>
          <p14:tracePt t="45749" x="3414713" y="6586538"/>
          <p14:tracePt t="45757" x="3424238" y="6586538"/>
          <p14:tracePt t="45764" x="3441700" y="6586538"/>
          <p14:tracePt t="45771" x="3449638" y="6586538"/>
          <p14:tracePt t="45779" x="3459163" y="6586538"/>
          <p14:tracePt t="45783" x="3476625" y="6586538"/>
          <p14:tracePt t="45792" x="3494088" y="6586538"/>
          <p14:tracePt t="45799" x="3502025" y="6586538"/>
          <p14:tracePt t="45813" x="3519488" y="6586538"/>
          <p14:tracePt t="45820" x="3529013" y="6586538"/>
          <p14:tracePt t="45833" x="3536950" y="6586538"/>
          <p14:tracePt t="45840" x="3546475" y="6586538"/>
          <p14:tracePt t="45852" x="3554413" y="6586538"/>
          <p14:tracePt t="45866" x="3563938" y="6586538"/>
          <p14:tracePt t="45871" x="3571875" y="6586538"/>
          <p14:tracePt t="45973" x="3554413" y="6586538"/>
          <p14:tracePt t="45976" x="3546475" y="6586538"/>
          <p14:tracePt t="45984" x="3519488" y="6578600"/>
          <p14:tracePt t="45991" x="3494088" y="6569075"/>
          <p14:tracePt t="45997" x="3441700" y="6551613"/>
          <p14:tracePt t="46003" x="3362325" y="6526213"/>
          <p14:tracePt t="46009" x="3284538" y="6491288"/>
          <p14:tracePt t="46016" x="3222625" y="6473825"/>
          <p14:tracePt t="46022" x="3127375" y="6446838"/>
          <p14:tracePt t="46032" x="3048000" y="6411913"/>
          <p14:tracePt t="46035" x="2978150" y="6394450"/>
          <p14:tracePt t="46042" x="2881313" y="6359525"/>
          <p14:tracePt t="46049" x="2811463" y="6351588"/>
          <p14:tracePt t="46056" x="2733675" y="6324600"/>
          <p14:tracePt t="46063" x="2671763" y="6316663"/>
          <p14:tracePt t="46070" x="2593975" y="6299200"/>
          <p14:tracePt t="46077" x="2532063" y="6272213"/>
          <p14:tracePt t="46083" x="2454275" y="6264275"/>
          <p14:tracePt t="46092" x="2392363" y="6246813"/>
          <p14:tracePt t="46096" x="2322513" y="6246813"/>
          <p14:tracePt t="46104" x="2244725" y="6219825"/>
          <p14:tracePt t="46111" x="2182813" y="6219825"/>
          <p14:tracePt t="46119" x="2105025" y="6211888"/>
          <p14:tracePt t="46125" x="2035175" y="6184900"/>
          <p14:tracePt t="46132" x="1973263" y="6184900"/>
          <p14:tracePt t="46139" x="1920875" y="6176963"/>
          <p14:tracePt t="46146" x="1851025" y="6167438"/>
          <p14:tracePt t="46157" x="1728788" y="6159500"/>
          <p14:tracePt t="46164" x="1685925" y="6149975"/>
          <p14:tracePt t="46167" x="1633538" y="6149975"/>
          <p14:tracePt t="46175" x="1571625" y="6142038"/>
          <p14:tracePt t="46181" x="1528763" y="6142038"/>
          <p14:tracePt t="46188" x="1484313" y="6142038"/>
          <p14:tracePt t="46194" x="1449388" y="6142038"/>
          <p14:tracePt t="46201" x="1423988" y="6142038"/>
          <p14:tracePt t="46209" x="1397000" y="6142038"/>
          <p14:tracePt t="46216" x="1371600" y="6142038"/>
          <p14:tracePt t="46222" x="1354138" y="6142038"/>
          <p14:tracePt t="46229" x="1336675" y="6142038"/>
          <p14:tracePt t="46236" x="1327150" y="6142038"/>
          <p14:tracePt t="46244" x="1319213" y="6142038"/>
          <p14:tracePt t="46250" x="1309688" y="6142038"/>
          <p14:tracePt t="46257" x="1301750" y="6142038"/>
          <p14:tracePt t="46264" x="1284288" y="6142038"/>
          <p14:tracePt t="46265" x="1266825" y="6142038"/>
          <p14:tracePt t="46272" x="1257300" y="6142038"/>
          <p14:tracePt t="46283" x="1231900" y="6142038"/>
          <p14:tracePt t="46287" x="1204913" y="6142038"/>
          <p14:tracePt t="46292" x="1187450" y="6142038"/>
          <p14:tracePt t="46300" x="1152525" y="6142038"/>
          <p14:tracePt t="46306" x="1127125" y="6142038"/>
          <p14:tracePt t="46313" x="1109663" y="6142038"/>
          <p14:tracePt t="46320" x="1092200" y="6132513"/>
          <p14:tracePt t="46326" x="1074738" y="6132513"/>
          <p14:tracePt t="46333" x="1057275" y="6132513"/>
          <p14:tracePt t="46342" x="1039813" y="6124575"/>
          <p14:tracePt t="46346" x="1022350" y="6115050"/>
          <p14:tracePt t="46359" x="1004888" y="6107113"/>
          <p14:tracePt t="46364" x="995363" y="6107113"/>
          <p14:tracePt t="46372" x="987425" y="6089650"/>
          <p14:tracePt t="46377" x="960438" y="6072188"/>
          <p14:tracePt t="46384" x="942975" y="6054725"/>
          <p14:tracePt t="46390" x="917575" y="6027738"/>
          <p14:tracePt t="46397" x="890588" y="6010275"/>
          <p14:tracePt t="46405" x="855663" y="5957888"/>
          <p14:tracePt t="46410" x="820738" y="5915025"/>
          <p14:tracePt t="46417" x="785813" y="5880100"/>
          <p14:tracePt t="46424" x="742950" y="5835650"/>
          <p14:tracePt t="46431" x="698500" y="5783263"/>
          <p14:tracePt t="46439" x="663575" y="5748338"/>
          <p14:tracePt t="46445" x="611188" y="5688013"/>
          <p14:tracePt t="46452" x="576263" y="5643563"/>
          <p14:tracePt t="46458" x="550863" y="5600700"/>
          <p14:tracePt t="46468" x="523875" y="5548313"/>
          <p14:tracePt t="46473" x="481013" y="5495925"/>
          <p14:tracePt t="46476" x="454025" y="5451475"/>
          <p14:tracePt t="46482" x="446088" y="5399088"/>
          <p14:tracePt t="46491" x="428625" y="5329238"/>
          <p14:tracePt t="46496" x="401638" y="5249863"/>
          <p14:tracePt t="46502" x="393700" y="5172075"/>
          <p14:tracePt t="46509" x="384175" y="5102225"/>
          <p14:tracePt t="46516" x="384175" y="5005388"/>
          <p14:tracePt t="46522" x="401638" y="4910138"/>
          <p14:tracePt t="46533" x="419100" y="4787900"/>
          <p14:tracePt t="46537" x="446088" y="4665663"/>
          <p14:tracePt t="46543" x="454025" y="4568825"/>
          <p14:tracePt t="46549" x="471488" y="4473575"/>
          <p14:tracePt t="46556" x="488950" y="4386263"/>
          <p14:tracePt t="46563" x="498475" y="4324350"/>
          <p14:tracePt t="46570" x="506413" y="4264025"/>
          <p14:tracePt t="46576" x="523875" y="4219575"/>
          <p14:tracePt t="46584" x="523875" y="4184650"/>
          <p14:tracePt t="46590" x="523875" y="4149725"/>
          <p14:tracePt t="46597" x="533400" y="4124325"/>
          <p14:tracePt t="46605" x="533400" y="4105275"/>
          <p14:tracePt t="46611" x="541338" y="4079875"/>
          <p14:tracePt t="46619" x="541338" y="4062413"/>
          <p14:tracePt t="46627" x="550863" y="4052888"/>
          <p14:tracePt t="46634" x="550863" y="4044950"/>
          <p14:tracePt t="46641" x="550863" y="4035425"/>
          <p14:tracePt t="46648" x="558800" y="4035425"/>
          <p14:tracePt t="46660" x="558800" y="4027488"/>
          <p14:tracePt t="46668" x="558800" y="4017963"/>
          <p14:tracePt t="46688" x="568325" y="4017963"/>
          <p14:tracePt t="46693" x="568325" y="4010025"/>
          <p14:tracePt t="46707" x="576263" y="4000500"/>
          <p14:tracePt t="46720" x="585788" y="4000500"/>
          <p14:tracePt t="46727" x="585788" y="3992563"/>
          <p14:tracePt t="46740" x="585788" y="3983038"/>
          <p14:tracePt t="46745" x="593725" y="3983038"/>
          <p14:tracePt t="46752" x="593725" y="3975100"/>
          <p14:tracePt t="46759" x="611188" y="3975100"/>
          <p14:tracePt t="46772" x="628650" y="3975100"/>
          <p14:tracePt t="46780" x="638175" y="3975100"/>
          <p14:tracePt t="46786" x="638175" y="3965575"/>
          <p14:tracePt t="46793" x="655638" y="3965575"/>
          <p14:tracePt t="46800" x="663575" y="3965575"/>
          <p14:tracePt t="46805" x="673100" y="3965575"/>
          <p14:tracePt t="46811" x="690563" y="3965575"/>
          <p14:tracePt t="46826" x="698500" y="3965575"/>
          <p14:tracePt t="46831" x="708025" y="3965575"/>
          <p14:tracePt t="46838" x="725488" y="3965575"/>
          <p14:tracePt t="46846" x="742950" y="3965575"/>
          <p14:tracePt t="46857" x="750888" y="3965575"/>
          <p14:tracePt t="46864" x="768350" y="3965575"/>
          <p14:tracePt t="46877" x="785813" y="3965575"/>
          <p14:tracePt t="46884" x="795338" y="3975100"/>
          <p14:tracePt t="46890" x="803275" y="3983038"/>
          <p14:tracePt t="46898" x="812800" y="3983038"/>
          <p14:tracePt t="46907" x="820738" y="3992563"/>
          <p14:tracePt t="46911" x="830263" y="3992563"/>
          <p14:tracePt t="46918" x="847725" y="4000500"/>
          <p14:tracePt t="46925" x="855663" y="4010025"/>
          <p14:tracePt t="46930" x="855663" y="4017963"/>
          <p14:tracePt t="46937" x="873125" y="4017963"/>
          <p14:tracePt t="46945" x="882650" y="4035425"/>
          <p14:tracePt t="46949" x="890588" y="4044950"/>
          <p14:tracePt t="46956" x="900113" y="4052888"/>
          <p14:tracePt t="46962" x="917575" y="4062413"/>
          <p14:tracePt t="46972" x="917575" y="4070350"/>
          <p14:tracePt t="46975" x="935038" y="4087813"/>
          <p14:tracePt t="46982" x="942975" y="4097338"/>
          <p14:tracePt t="46989" x="952500" y="4105275"/>
          <p14:tracePt t="46995" x="952500" y="4124325"/>
          <p14:tracePt t="47002" x="969963" y="4132263"/>
          <p14:tracePt t="47009" x="977900" y="4149725"/>
          <p14:tracePt t="47015" x="995363" y="4159250"/>
          <p14:tracePt t="47023" x="1004888" y="4176713"/>
          <p14:tracePt t="47037" x="1012825" y="4194175"/>
          <p14:tracePt t="47042" x="1022350" y="4211638"/>
          <p14:tracePt t="47049" x="1030288" y="4219575"/>
          <p14:tracePt t="47055" x="1047750" y="4237038"/>
          <p14:tracePt t="47061" x="1047750" y="4254500"/>
          <p14:tracePt t="47069" x="1065213" y="4271963"/>
          <p14:tracePt t="47076" x="1074738" y="4289425"/>
          <p14:tracePt t="47082" x="1082675" y="4306888"/>
          <p14:tracePt t="47087" x="1092200" y="4324350"/>
          <p14:tracePt t="47097" x="1100138" y="4333875"/>
          <p14:tracePt t="47105" x="1109663" y="4351338"/>
          <p14:tracePt t="47107" x="1109663" y="4368800"/>
          <p14:tracePt t="47114" x="1127125" y="4386263"/>
          <p14:tracePt t="47120" x="1135063" y="4394200"/>
          <p14:tracePt t="47127" x="1135063" y="4411663"/>
          <p14:tracePt t="47134" x="1152525" y="4429125"/>
          <p14:tracePt t="47140" x="1152525" y="4438650"/>
          <p14:tracePt t="47148" x="1162050" y="4456113"/>
          <p14:tracePt t="47155" x="1169988" y="4473575"/>
          <p14:tracePt t="47162" x="1169988" y="4481513"/>
          <p14:tracePt t="47168" x="1169988" y="4498975"/>
          <p14:tracePt t="47175" x="1169988" y="4508500"/>
          <p14:tracePt t="47181" x="1179513" y="4516438"/>
          <p14:tracePt t="47190" x="1179513" y="4525963"/>
          <p14:tracePt t="47196" x="1187450" y="4533900"/>
          <p14:tracePt t="47202" x="1187450" y="4543425"/>
          <p14:tracePt t="47209" x="1187450" y="4560888"/>
          <p14:tracePt t="47219" x="1196975" y="4568825"/>
          <p14:tracePt t="47226" x="1196975" y="4578350"/>
          <p14:tracePt t="47232" x="1196975" y="4595813"/>
          <p14:tracePt t="47246" x="1196975" y="4613275"/>
          <p14:tracePt t="47252" x="1204913" y="4621213"/>
          <p14:tracePt t="47265" x="1204913" y="4630738"/>
          <p14:tracePt t="47273" x="1204913" y="4638675"/>
          <p14:tracePt t="47279" x="1204913" y="4648200"/>
          <p14:tracePt t="47293" x="1214438" y="4665663"/>
          <p14:tracePt t="47306" x="1214438" y="4673600"/>
          <p14:tracePt t="47319" x="1222375" y="4683125"/>
          <p14:tracePt t="47330" x="1222375" y="4691063"/>
          <p14:tracePt t="47351" x="1222375" y="4700588"/>
          <p14:tracePt t="47364" x="1222375" y="4708525"/>
          <p14:tracePt t="47370" x="1222375" y="4718050"/>
          <p14:tracePt t="47403" x="1231900" y="4718050"/>
          <p14:tracePt t="47413" x="1231900" y="4725988"/>
          <p14:tracePt t="47430" x="1239838" y="4735513"/>
          <p14:tracePt t="47475" x="1239838" y="4743450"/>
          <p14:tracePt t="47497" x="1239838" y="4752975"/>
          <p14:tracePt t="47509" x="1249363" y="4760913"/>
          <p14:tracePt t="47522" x="1249363" y="4770438"/>
          <p14:tracePt t="47529" x="1257300" y="4770438"/>
          <p14:tracePt t="47536" x="1257300" y="4778375"/>
          <p14:tracePt t="47548" x="1257300" y="4787900"/>
          <p14:tracePt t="47556" x="1257300" y="4795838"/>
          <p14:tracePt t="47560" x="1257300" y="4805363"/>
          <p14:tracePt t="47575" x="1257300" y="4822825"/>
          <p14:tracePt t="47587" x="1257300" y="4830763"/>
          <p14:tracePt t="47593" x="1257300" y="4848225"/>
          <p14:tracePt t="47600" x="1249363" y="4865688"/>
          <p14:tracePt t="47607" x="1239838" y="4883150"/>
          <p14:tracePt t="47614" x="1231900" y="4910138"/>
          <p14:tracePt t="47622" x="1222375" y="4935538"/>
          <p14:tracePt t="47627" x="1204913" y="4953000"/>
          <p14:tracePt t="47634" x="1187450" y="4987925"/>
          <p14:tracePt t="47641" x="1169988" y="5014913"/>
          <p14:tracePt t="47647" x="1152525" y="5049838"/>
          <p14:tracePt t="47653" x="1135063" y="5075238"/>
          <p14:tracePt t="47662" x="1127125" y="5102225"/>
          <p14:tracePt t="47666" x="1109663" y="5119688"/>
          <p14:tracePt t="47674" x="1092200" y="5137150"/>
          <p14:tracePt t="47679" x="1092200" y="5154613"/>
          <p14:tracePt t="47687" x="1074738" y="5180013"/>
          <p14:tracePt t="47694" x="1065213" y="5189538"/>
          <p14:tracePt t="47699" x="1057275" y="5197475"/>
          <p14:tracePt t="47705" x="1047750" y="5214938"/>
          <p14:tracePt t="47712" x="1039813" y="5241925"/>
          <p14:tracePt t="47721" x="1030288" y="5249863"/>
          <p14:tracePt t="47725" x="1012825" y="5276850"/>
          <p14:tracePt t="47732" x="1004888" y="5311775"/>
          <p14:tracePt t="47739" x="995363" y="5329238"/>
          <p14:tracePt t="47746" x="977900" y="5354638"/>
          <p14:tracePt t="47753" x="969963" y="5372100"/>
          <p14:tracePt t="47759" x="952500" y="5389563"/>
          <p14:tracePt t="47767" x="952500" y="5416550"/>
          <p14:tracePt t="47772" x="942975" y="5434013"/>
          <p14:tracePt t="47780" x="935038" y="5441950"/>
          <p14:tracePt t="47787" x="925513" y="5459413"/>
          <p14:tracePt t="47794" x="917575" y="5476875"/>
          <p14:tracePt t="47801" x="908050" y="5486400"/>
          <p14:tracePt t="47809" x="908050" y="5495925"/>
          <p14:tracePt t="47815" x="900113" y="5513388"/>
          <p14:tracePt t="47824" x="900113" y="5530850"/>
          <p14:tracePt t="47830" x="890588" y="5548313"/>
          <p14:tracePt t="47844" x="882650" y="5565775"/>
          <p14:tracePt t="47850" x="882650" y="5591175"/>
          <p14:tracePt t="47857" x="873125" y="5600700"/>
          <p14:tracePt t="47865" x="873125" y="5618163"/>
          <p14:tracePt t="47871" x="865188" y="5635625"/>
          <p14:tracePt t="47878" x="855663" y="5643563"/>
          <p14:tracePt t="47884" x="855663" y="5670550"/>
          <p14:tracePt t="47889" x="855663" y="5688013"/>
          <p14:tracePt t="47903" x="855663" y="5705475"/>
          <p14:tracePt t="47911" x="847725" y="5713413"/>
          <p14:tracePt t="47916" x="847725" y="5722938"/>
          <p14:tracePt t="47924" x="838200" y="5730875"/>
          <p14:tracePt t="47930" x="838200" y="5740400"/>
          <p14:tracePt t="47935" x="830263" y="5748338"/>
          <p14:tracePt t="47942" x="830263" y="5757863"/>
          <p14:tracePt t="47955" x="830263" y="5765800"/>
          <p14:tracePt t="47962" x="830263" y="5775325"/>
          <p14:tracePt t="47976" x="830263" y="5783263"/>
          <p14:tracePt t="48009" x="830263" y="5792788"/>
          <p14:tracePt t="48021" x="838200" y="5792788"/>
          <p14:tracePt t="48028" x="847725" y="5792788"/>
          <p14:tracePt t="48041" x="855663" y="5792788"/>
          <p14:tracePt t="48049" x="865188" y="5792788"/>
          <p14:tracePt t="48060" x="882650" y="5792788"/>
          <p14:tracePt t="48067" x="900113" y="5792788"/>
          <p14:tracePt t="48081" x="917575" y="5792788"/>
          <p14:tracePt t="48087" x="925513" y="5800725"/>
          <p14:tracePt t="48094" x="952500" y="5800725"/>
          <p14:tracePt t="48101" x="969963" y="5800725"/>
          <p14:tracePt t="48107" x="987425" y="5800725"/>
          <p14:tracePt t="48115" x="1004888" y="5810250"/>
          <p14:tracePt t="48121" x="1030288" y="5810250"/>
          <p14:tracePt t="48127" x="1047750" y="5810250"/>
          <p14:tracePt t="48133" x="1074738" y="5810250"/>
          <p14:tracePt t="48139" x="1100138" y="5810250"/>
          <p14:tracePt t="48147" x="1109663" y="5810250"/>
          <p14:tracePt t="48152" x="1135063" y="5810250"/>
          <p14:tracePt t="48160" x="1152525" y="5810250"/>
          <p14:tracePt t="48166" x="1162050" y="5810250"/>
          <p14:tracePt t="48172" x="1179513" y="5810250"/>
          <p14:tracePt t="48178" x="1187450" y="5810250"/>
          <p14:tracePt t="48185" x="1204913" y="5810250"/>
          <p14:tracePt t="48192" x="1214438" y="5818188"/>
          <p14:tracePt t="48198" x="1222375" y="5818188"/>
          <p14:tracePt t="48212" x="1231900" y="5818188"/>
          <p14:tracePt t="48219" x="1239838" y="5818188"/>
          <p14:tracePt t="48245" x="1239838" y="5827713"/>
          <p14:tracePt t="48265" x="1239838" y="5835650"/>
          <p14:tracePt t="48298" x="1231900" y="5835650"/>
          <p14:tracePt t="48310" x="1222375" y="5845175"/>
          <p14:tracePt t="48317" x="1214438" y="5845175"/>
          <p14:tracePt t="48324" x="1204913" y="5853113"/>
          <p14:tracePt t="48337" x="1187450" y="5862638"/>
          <p14:tracePt t="48344" x="1169988" y="5862638"/>
          <p14:tracePt t="48351" x="1162050" y="5870575"/>
          <p14:tracePt t="48358" x="1135063" y="5870575"/>
          <p14:tracePt t="48365" x="1117600" y="5870575"/>
          <p14:tracePt t="48371" x="1109663" y="5870575"/>
          <p14:tracePt t="48378" x="1092200" y="5880100"/>
          <p14:tracePt t="48385" x="1074738" y="5880100"/>
          <p14:tracePt t="48393" x="1065213" y="5880100"/>
          <p14:tracePt t="48399" x="1047750" y="5888038"/>
          <p14:tracePt t="48406" x="1030288" y="5888038"/>
          <p14:tracePt t="48412" x="1022350" y="5888038"/>
          <p14:tracePt t="48415" x="1004888" y="5888038"/>
          <p14:tracePt t="48421" x="995363" y="5897563"/>
          <p14:tracePt t="48428" x="977900" y="5897563"/>
          <p14:tracePt t="48435" x="969963" y="5897563"/>
          <p14:tracePt t="48442" x="952500" y="5897563"/>
          <p14:tracePt t="48448" x="942975" y="5897563"/>
          <p14:tracePt t="48456" x="935038" y="5897563"/>
          <p14:tracePt t="48469" x="917575" y="5897563"/>
          <p14:tracePt t="48480" x="917575" y="5905500"/>
          <p14:tracePt t="48481" x="908050" y="5905500"/>
          <p14:tracePt t="48489" x="900113" y="5905500"/>
          <p14:tracePt t="48495" x="890588" y="5905500"/>
          <p14:tracePt t="48515" x="882650" y="5905500"/>
          <p14:tracePt t="48521" x="873125" y="5905500"/>
          <p14:tracePt t="48547" x="865188" y="5905500"/>
          <p14:tracePt t="48567" x="855663" y="5905500"/>
          <p14:tracePt t="48601" x="865188" y="5905500"/>
          <p14:tracePt t="48608" x="865188" y="5897563"/>
          <p14:tracePt t="48626" x="873125" y="5897563"/>
          <p14:tracePt t="48633" x="882650" y="5897563"/>
          <p14:tracePt t="48639" x="882650" y="5888038"/>
          <p14:tracePt t="48647" x="890588" y="5888038"/>
          <p14:tracePt t="48652" x="900113" y="5880100"/>
          <p14:tracePt t="48661" x="908050" y="5880100"/>
          <p14:tracePt t="48665" x="908050" y="5870575"/>
          <p14:tracePt t="48672" x="917575" y="5870575"/>
          <p14:tracePt t="48678" x="925513" y="5870575"/>
          <p14:tracePt t="48685" x="935038" y="5870575"/>
          <p14:tracePt t="48692" x="942975" y="5862638"/>
          <p14:tracePt t="48699" x="952500" y="5862638"/>
          <p14:tracePt t="48705" x="960438" y="5853113"/>
          <p14:tracePt t="48712" x="977900" y="5853113"/>
          <p14:tracePt t="48726" x="995363" y="5853113"/>
          <p14:tracePt t="48731" x="1012825" y="5853113"/>
          <p14:tracePt t="48738" x="1022350" y="5853113"/>
          <p14:tracePt t="48745" x="1039813" y="5853113"/>
          <p14:tracePt t="48752" x="1047750" y="5853113"/>
          <p14:tracePt t="48759" x="1057275" y="5853113"/>
          <p14:tracePt t="48765" x="1074738" y="5853113"/>
          <p14:tracePt t="48770" x="1092200" y="5853113"/>
          <p14:tracePt t="48777" x="1100138" y="5853113"/>
          <p14:tracePt t="48783" x="1109663" y="5853113"/>
          <p14:tracePt t="48790" x="1127125" y="5853113"/>
          <p14:tracePt t="48797" x="1144588" y="5853113"/>
          <p14:tracePt t="48803" x="1152525" y="5853113"/>
          <p14:tracePt t="48811" x="1162050" y="5853113"/>
          <p14:tracePt t="48817" x="1179513" y="5853113"/>
          <p14:tracePt t="48824" x="1187450" y="5853113"/>
          <p14:tracePt t="48831" x="1196975" y="5853113"/>
          <p14:tracePt t="48838" x="1204913" y="5853113"/>
          <p14:tracePt t="48844" x="1214438" y="5853113"/>
          <p14:tracePt t="48852" x="1222375" y="5853113"/>
          <p14:tracePt t="48862" x="1231900" y="5853113"/>
          <p14:tracePt t="48869" x="1239838" y="5853113"/>
          <p14:tracePt t="48877" x="1249363" y="5853113"/>
          <p14:tracePt t="48888" x="1257300" y="5862638"/>
          <p14:tracePt t="48895" x="1266825" y="5862638"/>
          <p14:tracePt t="48915" x="1274763" y="5862638"/>
          <p14:tracePt t="48928" x="1284288" y="5862638"/>
          <p14:tracePt t="48935" x="1292225" y="5862638"/>
          <p14:tracePt t="48962" x="1301750" y="5862638"/>
          <p14:tracePt t="48967" x="1309688" y="5862638"/>
          <p14:tracePt t="49007" x="1319213" y="5862638"/>
          <p14:tracePt t="49046" x="1327150" y="5862638"/>
          <p14:tracePt t="49185" x="1319213" y="5862638"/>
          <p14:tracePt t="49244" x="1309688" y="5862638"/>
          <p14:tracePt t="49263" x="1301750" y="5862638"/>
          <p14:tracePt t="49317" x="1292225" y="5862638"/>
          <p14:tracePt t="49331" x="1284288" y="5862638"/>
          <p14:tracePt t="49363" x="1274763" y="5862638"/>
          <p14:tracePt t="49383" x="1274763" y="5870575"/>
          <p14:tracePt t="51874" x="1309688" y="5870575"/>
          <p14:tracePt t="51880" x="1371600" y="5880100"/>
          <p14:tracePt t="51886" x="1431925" y="5880100"/>
          <p14:tracePt t="51893" x="1501775" y="5880100"/>
          <p14:tracePt t="51902" x="1563688" y="5888038"/>
          <p14:tracePt t="51906" x="1624013" y="5888038"/>
          <p14:tracePt t="51913" x="1685925" y="5905500"/>
          <p14:tracePt t="51919" x="1746250" y="5905500"/>
          <p14:tracePt t="51926" x="1808163" y="5915025"/>
          <p14:tracePt t="51932" x="1860550" y="5915025"/>
          <p14:tracePt t="51940" x="1912938" y="5922963"/>
          <p14:tracePt t="51947" x="1955800" y="5922963"/>
          <p14:tracePt t="51953" x="1990725" y="5932488"/>
          <p14:tracePt t="51960" x="2035175" y="5932488"/>
          <p14:tracePt t="51967" x="2060575" y="5949950"/>
          <p14:tracePt t="51974" x="2095500" y="5949950"/>
          <p14:tracePt t="51981" x="2112963" y="5949950"/>
          <p14:tracePt t="51988" x="2139950" y="5957888"/>
          <p14:tracePt t="51994" x="2157413" y="5957888"/>
          <p14:tracePt t="52002" x="2165350" y="5957888"/>
          <p14:tracePt t="52008" x="2182813" y="5957888"/>
          <p14:tracePt t="52016" x="2200275" y="5967413"/>
          <p14:tracePt t="52018" x="2209800" y="5967413"/>
          <p14:tracePt t="52024" x="2217738" y="5975350"/>
          <p14:tracePt t="52031" x="2227263" y="5975350"/>
          <p14:tracePt t="52038" x="2227263" y="5984875"/>
          <p14:tracePt t="52044" x="2235200" y="5984875"/>
          <p14:tracePt t="52058" x="2244725" y="5984875"/>
          <p14:tracePt t="52090" x="2252663" y="5984875"/>
          <p14:tracePt t="52100" x="2262188" y="5984875"/>
          <p14:tracePt t="52117" x="2270125" y="5984875"/>
          <p14:tracePt t="52151" x="2279650" y="5984875"/>
          <p14:tracePt t="52164" x="2287588" y="5984875"/>
          <p14:tracePt t="52196" x="2297113" y="5984875"/>
          <p14:tracePt t="52203" x="2305050" y="5984875"/>
          <p14:tracePt t="52209" x="2314575" y="5984875"/>
          <p14:tracePt t="52224" x="2332038" y="5984875"/>
          <p14:tracePt t="52236" x="2349500" y="5984875"/>
          <p14:tracePt t="52243" x="2357438" y="5984875"/>
          <p14:tracePt t="52249" x="2366963" y="5984875"/>
          <p14:tracePt t="52254" x="2374900" y="5984875"/>
          <p14:tracePt t="52260" x="2384425" y="5984875"/>
          <p14:tracePt t="52267" x="2401888" y="5975350"/>
          <p14:tracePt t="52274" x="2409825" y="5975350"/>
          <p14:tracePt t="52280" x="2419350" y="5975350"/>
          <p14:tracePt t="52288" x="2444750" y="5967413"/>
          <p14:tracePt t="52294" x="2462213" y="5967413"/>
          <p14:tracePt t="52301" x="2471738" y="5967413"/>
          <p14:tracePt t="52308" x="2497138" y="5967413"/>
          <p14:tracePt t="52315" x="2524125" y="5957888"/>
          <p14:tracePt t="52321" x="2541588" y="5949950"/>
          <p14:tracePt t="52328" x="2566988" y="5949950"/>
          <p14:tracePt t="52335" x="2584450" y="5940425"/>
          <p14:tracePt t="52346" x="2611438" y="5940425"/>
          <p14:tracePt t="52349" x="2628900" y="5940425"/>
          <p14:tracePt t="52354" x="2646363" y="5932488"/>
          <p14:tracePt t="52359" x="2663825" y="5932488"/>
          <p14:tracePt t="52366" x="2681288" y="5922963"/>
          <p14:tracePt t="52372" x="2698750" y="5922963"/>
          <p14:tracePt t="52379" x="2716213" y="5922963"/>
          <p14:tracePt t="52386" x="2724150" y="5915025"/>
          <p14:tracePt t="52392" x="2733675" y="5915025"/>
          <p14:tracePt t="52399" x="2741613" y="5915025"/>
          <p14:tracePt t="52406" x="2759075" y="5915025"/>
          <p14:tracePt t="52413" x="2768600" y="5905500"/>
          <p14:tracePt t="52426" x="2776538" y="5905500"/>
          <p14:tracePt t="52433" x="2786063" y="5905500"/>
          <p14:tracePt t="52439" x="2794000" y="5897563"/>
          <p14:tracePt t="52445" x="2803525" y="5897563"/>
          <p14:tracePt t="52452" x="2811463" y="5897563"/>
          <p14:tracePt t="52459" x="2820988" y="5897563"/>
          <p14:tracePt t="52475" x="2838450" y="5897563"/>
          <p14:tracePt t="52477" x="2846388" y="5897563"/>
          <p14:tracePt t="52491" x="2855913" y="5897563"/>
          <p14:tracePt t="52498" x="2863850" y="5897563"/>
          <p14:tracePt t="52504" x="2873375" y="5897563"/>
          <p14:tracePt t="52518" x="2881313" y="5897563"/>
          <p14:tracePt t="52525" x="2890838" y="5897563"/>
          <p14:tracePt t="52545" x="2898775" y="5897563"/>
          <p14:tracePt t="52551" x="2908300" y="5897563"/>
          <p14:tracePt t="52557" x="2916238" y="5897563"/>
          <p14:tracePt t="52571" x="2925763" y="5897563"/>
          <p14:tracePt t="52584" x="2943225" y="5897563"/>
          <p14:tracePt t="52603" x="2960688" y="5897563"/>
          <p14:tracePt t="52609" x="2968625" y="5897563"/>
          <p14:tracePt t="52623" x="2978150" y="5897563"/>
          <p14:tracePt t="52629" x="2986088" y="5897563"/>
          <p14:tracePt t="52635" x="2995613" y="5897563"/>
          <p14:tracePt t="52642" x="3003550" y="5897563"/>
          <p14:tracePt t="52650" x="3013075" y="5897563"/>
          <p14:tracePt t="52658" x="3021013" y="5897563"/>
          <p14:tracePt t="52662" x="3030538" y="5897563"/>
          <p14:tracePt t="52670" x="3038475" y="5897563"/>
          <p14:tracePt t="52676" x="3057525" y="5897563"/>
          <p14:tracePt t="52683" x="3074988" y="5897563"/>
          <p14:tracePt t="52690" x="3082925" y="5897563"/>
          <p14:tracePt t="52697" x="3092450" y="5897563"/>
          <p14:tracePt t="52704" x="3100388" y="5897563"/>
          <p14:tracePt t="52711" x="3109913" y="5897563"/>
          <p14:tracePt t="52718" x="3117850" y="5897563"/>
          <p14:tracePt t="52725" x="3127375" y="5897563"/>
          <p14:tracePt t="52732" x="3135313" y="5897563"/>
          <p14:tracePt t="52740" x="3144838" y="5897563"/>
          <p14:tracePt t="52741" x="3152775" y="5897563"/>
          <p14:tracePt t="52747" x="3152775" y="5888038"/>
          <p14:tracePt t="52754" x="3170238" y="5888038"/>
          <p14:tracePt t="52760" x="3179763" y="5888038"/>
          <p14:tracePt t="52780" x="3187700" y="5888038"/>
          <p14:tracePt t="52795" x="3187700" y="5880100"/>
          <p14:tracePt t="52853" x="3179763" y="5880100"/>
          <p14:tracePt t="52859" x="3170238" y="5880100"/>
          <p14:tracePt t="52865" x="3162300" y="5880100"/>
          <p14:tracePt t="52872" x="3152775" y="5880100"/>
          <p14:tracePt t="52879" x="3144838" y="5880100"/>
          <p14:tracePt t="52885" x="3135313" y="5880100"/>
          <p14:tracePt t="52899" x="3117850" y="5880100"/>
          <p14:tracePt t="52914" x="3109913" y="5880100"/>
          <p14:tracePt t="52919" x="3092450" y="5880100"/>
          <p14:tracePt t="52932" x="3082925" y="5880100"/>
          <p14:tracePt t="52940" x="3074988" y="5880100"/>
          <p14:tracePt t="52946" x="3065463" y="5880100"/>
          <p14:tracePt t="52951" x="3057525" y="5880100"/>
          <p14:tracePt t="52959" x="3048000" y="5880100"/>
          <p14:tracePt t="52972" x="3038475" y="5880100"/>
          <p14:tracePt t="52977" x="3030538" y="5880100"/>
          <p14:tracePt t="52984" x="3021013" y="5880100"/>
          <p14:tracePt t="52991" x="3013075" y="5880100"/>
          <p14:tracePt t="52997" x="3003550" y="5880100"/>
          <p14:tracePt t="53005" x="2995613" y="5880100"/>
          <p14:tracePt t="53018" x="2986088" y="5880100"/>
          <p14:tracePt t="53025" x="2978150" y="5880100"/>
          <p14:tracePt t="53045" x="2968625" y="5880100"/>
          <p14:tracePt t="53049" x="2960688" y="5880100"/>
          <p14:tracePt t="53070" x="2951163" y="5870575"/>
          <p14:tracePt t="53089" x="2943225" y="5870575"/>
          <p14:tracePt t="53096" x="2943225" y="5862638"/>
          <p14:tracePt t="53122" x="2933700" y="5853113"/>
          <p14:tracePt t="53182" x="2933700" y="5845175"/>
          <p14:tracePt t="53214" x="2943225" y="5835650"/>
          <p14:tracePt t="53234" x="2951163" y="5835650"/>
          <p14:tracePt t="53240" x="2960688" y="5835650"/>
          <p14:tracePt t="53247" x="2968625" y="5835650"/>
          <p14:tracePt t="53260" x="2978150" y="5835650"/>
          <p14:tracePt t="53268" x="2986088" y="5835650"/>
          <p14:tracePt t="53280" x="2995613" y="5835650"/>
          <p14:tracePt t="53289" x="3003550" y="5835650"/>
          <p14:tracePt t="53300" x="3013075" y="5835650"/>
          <p14:tracePt t="53306" x="3021013" y="5835650"/>
          <p14:tracePt t="53314" x="3030538" y="5835650"/>
          <p14:tracePt t="53320" x="3038475" y="5845175"/>
          <p14:tracePt t="53333" x="3048000" y="5853113"/>
          <p14:tracePt t="53339" x="3057525" y="5853113"/>
          <p14:tracePt t="53353" x="3074988" y="5853113"/>
          <p14:tracePt t="53359" x="3092450" y="5862638"/>
          <p14:tracePt t="53372" x="3109913" y="5862638"/>
          <p14:tracePt t="53379" x="3127375" y="5870575"/>
          <p14:tracePt t="53393" x="3144838" y="5880100"/>
          <p14:tracePt t="53400" x="3170238" y="5880100"/>
          <p14:tracePt t="53405" x="3187700" y="5888038"/>
          <p14:tracePt t="53413" x="3205163" y="5888038"/>
          <p14:tracePt t="53418" x="3232150" y="5897563"/>
          <p14:tracePt t="53425" x="3249613" y="5897563"/>
          <p14:tracePt t="53432" x="3267075" y="5897563"/>
          <p14:tracePt t="53439" x="3292475" y="5897563"/>
          <p14:tracePt t="53445" x="3309938" y="5905500"/>
          <p14:tracePt t="53451" x="3327400" y="5905500"/>
          <p14:tracePt t="53457" x="3344863" y="5905500"/>
          <p14:tracePt t="53464" x="3354388" y="5905500"/>
          <p14:tracePt t="53471" x="3379788" y="5905500"/>
          <p14:tracePt t="53477" x="3389313" y="5905500"/>
          <p14:tracePt t="53484" x="3397250" y="5915025"/>
          <p14:tracePt t="53490" x="3414713" y="5915025"/>
          <p14:tracePt t="53504" x="3432175" y="5915025"/>
          <p14:tracePt t="53510" x="3441700" y="5922963"/>
          <p14:tracePt t="53524" x="3449638" y="5922963"/>
          <p14:tracePt t="53530" x="3459163" y="5922963"/>
          <p14:tracePt t="53538" x="3467100" y="5922963"/>
          <p14:tracePt t="53543" x="3467100" y="5932488"/>
          <p14:tracePt t="53556" x="3476625" y="5932488"/>
          <p14:tracePt t="53569" x="3484563" y="5932488"/>
          <p14:tracePt t="53596" x="3494088" y="5932488"/>
          <p14:tracePt t="53609" x="3502025" y="5932488"/>
          <p14:tracePt t="53663" x="3494088" y="5932488"/>
          <p14:tracePt t="53675" x="3484563" y="5932488"/>
          <p14:tracePt t="53682" x="3476625" y="5932488"/>
          <p14:tracePt t="53695" x="3459163" y="5940425"/>
          <p14:tracePt t="53700" x="3449638" y="5940425"/>
          <p14:tracePt t="53707" x="3449638" y="5949950"/>
          <p14:tracePt t="53714" x="3432175" y="5949950"/>
          <p14:tracePt t="53721" x="3414713" y="5949950"/>
          <p14:tracePt t="53727" x="3414713" y="5957888"/>
          <p14:tracePt t="53734" x="3397250" y="5957888"/>
          <p14:tracePt t="53741" x="3389313" y="5957888"/>
          <p14:tracePt t="53747" x="3371850" y="5957888"/>
          <p14:tracePt t="53755" x="3362325" y="5957888"/>
          <p14:tracePt t="53760" x="3354388" y="5957888"/>
          <p14:tracePt t="53767" x="3336925" y="5957888"/>
          <p14:tracePt t="53773" x="3336925" y="5967413"/>
          <p14:tracePt t="53780" x="3319463" y="5967413"/>
          <p14:tracePt t="53789" x="3302000" y="5967413"/>
          <p14:tracePt t="53799" x="3284538" y="5967413"/>
          <p14:tracePt t="53813" x="3267075" y="5967413"/>
          <p14:tracePt t="53818" x="3257550" y="5975350"/>
          <p14:tracePt t="53832" x="3240088" y="5975350"/>
          <p14:tracePt t="53839" x="3232150" y="5975350"/>
          <p14:tracePt t="53852" x="3222625" y="5975350"/>
          <p14:tracePt t="53859" x="3214688" y="5975350"/>
          <p14:tracePt t="53866" x="3205163" y="5975350"/>
          <p14:tracePt t="53880" x="3187700" y="5975350"/>
          <p14:tracePt t="53886" x="3179763" y="5975350"/>
          <p14:tracePt t="53898" x="3170238" y="5975350"/>
          <p14:tracePt t="53911" x="3162300" y="5975350"/>
          <p14:tracePt t="53918" x="3152775" y="5975350"/>
          <p14:tracePt t="53924" x="3152775" y="5967413"/>
          <p14:tracePt t="53937" x="3144838" y="5967413"/>
          <p14:tracePt t="53944" x="3135313" y="5967413"/>
          <p14:tracePt t="53970" x="3127375" y="5957888"/>
          <p14:tracePt t="53978" x="3117850" y="5957888"/>
          <p14:tracePt t="53990" x="3109913" y="5957888"/>
          <p14:tracePt t="53998" x="3109913" y="5949950"/>
          <p14:tracePt t="54005" x="3109913" y="5940425"/>
          <p14:tracePt t="54011" x="3100388" y="5940425"/>
          <p14:tracePt t="54029" x="3092450" y="5940425"/>
          <p14:tracePt t="54037" x="3092450" y="5932488"/>
          <p14:tracePt t="54042" x="3092450" y="5922963"/>
          <p14:tracePt t="54050" x="3082925" y="5922963"/>
          <p14:tracePt t="54069" x="3074988" y="5915025"/>
          <p14:tracePt t="54089" x="3074988" y="5905500"/>
          <p14:tracePt t="54123" x="3065463" y="5905500"/>
          <p14:tracePt t="54128" x="3065463" y="5897563"/>
          <p14:tracePt t="54142" x="3057525" y="5897563"/>
          <p14:tracePt t="54180" x="3057525" y="5888038"/>
          <p14:tracePt t="54213" x="3057525" y="5880100"/>
          <p14:tracePt t="54267" x="3057525" y="5870575"/>
          <p14:tracePt t="54273" x="3065463" y="5870575"/>
          <p14:tracePt t="54299" x="3065463" y="5862638"/>
          <p14:tracePt t="54305" x="3074988" y="5862638"/>
          <p14:tracePt t="54312" x="3082925" y="5853113"/>
          <p14:tracePt t="54325" x="3092450" y="5853113"/>
          <p14:tracePt t="54340" x="3109913" y="5853113"/>
          <p14:tracePt t="54352" x="3117850" y="5853113"/>
          <p14:tracePt t="54359" x="3127375" y="5845175"/>
          <p14:tracePt t="54372" x="3144838" y="5845175"/>
          <p14:tracePt t="54378" x="3152775" y="5835650"/>
          <p14:tracePt t="54391" x="3162300" y="5835650"/>
          <p14:tracePt t="54398" x="3179763" y="5835650"/>
          <p14:tracePt t="54413" x="3187700" y="5835650"/>
          <p14:tracePt t="54416" x="3205163" y="5835650"/>
          <p14:tracePt t="54430" x="3214688" y="5835650"/>
          <p14:tracePt t="54437" x="3222625" y="5835650"/>
          <p14:tracePt t="54443" x="3232150" y="5835650"/>
          <p14:tracePt t="54451" x="3240088" y="5835650"/>
          <p14:tracePt t="54458" x="3249613" y="5835650"/>
          <p14:tracePt t="54465" x="3257550" y="5835650"/>
          <p14:tracePt t="54471" x="3267075" y="5835650"/>
          <p14:tracePt t="54478" x="3275013" y="5835650"/>
          <p14:tracePt t="54490" x="3284538" y="5835650"/>
          <p14:tracePt t="54496" x="3292475" y="5835650"/>
          <p14:tracePt t="54509" x="3309938" y="5835650"/>
          <p14:tracePt t="54517" x="3319463" y="5835650"/>
          <p14:tracePt t="54531" x="3327400" y="5835650"/>
          <p14:tracePt t="54535" x="3336925" y="5835650"/>
          <p14:tracePt t="54545" x="3336925" y="5827713"/>
          <p14:tracePt t="54548" x="3344863" y="5827713"/>
          <p14:tracePt t="54555" x="3354388" y="5827713"/>
          <p14:tracePt t="54562" x="3362325" y="5827713"/>
          <p14:tracePt t="54582" x="3371850" y="5827713"/>
          <p14:tracePt t="54588" x="3379788" y="5827713"/>
          <p14:tracePt t="54608" x="3389313" y="5818188"/>
          <p14:tracePt t="54622" x="3397250" y="5818188"/>
          <p14:tracePt t="54628" x="3406775" y="5818188"/>
          <p14:tracePt t="54721" x="3406775" y="5827713"/>
          <p14:tracePt t="55126" x="3379788" y="5835650"/>
          <p14:tracePt t="55135" x="3327400" y="5870575"/>
          <p14:tracePt t="55139" x="3292475" y="5888038"/>
          <p14:tracePt t="55146" x="3240088" y="5905500"/>
          <p14:tracePt t="55153" x="3205163" y="5922963"/>
          <p14:tracePt t="55160" x="3170238" y="5940425"/>
          <p14:tracePt t="55167" x="3109913" y="5967413"/>
          <p14:tracePt t="55174" x="3074988" y="5992813"/>
          <p14:tracePt t="55181" x="3021013" y="6010275"/>
          <p14:tracePt t="55188" x="2986088" y="6027738"/>
          <p14:tracePt t="55194" x="2933700" y="6054725"/>
          <p14:tracePt t="55201" x="2881313" y="6080125"/>
          <p14:tracePt t="55207" x="2846388" y="6097588"/>
          <p14:tracePt t="55218" x="2811463" y="6115050"/>
          <p14:tracePt t="55219" x="2786063" y="6124575"/>
          <p14:tracePt t="55226" x="2751138" y="6142038"/>
          <p14:tracePt t="55231" x="2733675" y="6159500"/>
          <p14:tracePt t="55238" x="2706688" y="6167438"/>
          <p14:tracePt t="55245" x="2681288" y="6176963"/>
          <p14:tracePt t="55251" x="2654300" y="6194425"/>
          <p14:tracePt t="55258" x="2646363" y="6194425"/>
          <p14:tracePt t="55265" x="2619375" y="6202363"/>
          <p14:tracePt t="55272" x="2601913" y="6211888"/>
          <p14:tracePt t="55281" x="2576513" y="6219825"/>
          <p14:tracePt t="55287" x="2559050" y="6229350"/>
          <p14:tracePt t="55292" x="2532063" y="6237288"/>
          <p14:tracePt t="55299" x="2497138" y="6246813"/>
          <p14:tracePt t="55306" x="2462213" y="6254750"/>
          <p14:tracePt t="55312" x="2454275" y="6264275"/>
          <p14:tracePt t="55319" x="2427288" y="6272213"/>
          <p14:tracePt t="55326" x="2401888" y="6281738"/>
          <p14:tracePt t="55333" x="2384425" y="6281738"/>
          <p14:tracePt t="55340" x="2366963" y="6281738"/>
          <p14:tracePt t="55348" x="2349500" y="6289675"/>
          <p14:tracePt t="55354" x="2332038" y="6299200"/>
          <p14:tracePt t="55363" x="2314575" y="6299200"/>
          <p14:tracePt t="55370" x="2305050" y="6299200"/>
          <p14:tracePt t="55383" x="2287588" y="6307138"/>
          <p14:tracePt t="55397" x="2270125" y="6307138"/>
          <p14:tracePt t="55417" x="2262188" y="6307138"/>
          <p14:tracePt t="55424" x="2244725" y="6307138"/>
          <p14:tracePt t="55431" x="2235200" y="6307138"/>
          <p14:tracePt t="55437" x="2217738" y="6307138"/>
          <p14:tracePt t="55443" x="2209800" y="6307138"/>
          <p14:tracePt t="55449" x="2200275" y="6307138"/>
          <p14:tracePt t="55455" x="2174875" y="6307138"/>
          <p14:tracePt t="55471" x="2165350" y="6299200"/>
          <p14:tracePt t="55475" x="2157413" y="6299200"/>
          <p14:tracePt t="55482" x="2139950" y="6299200"/>
          <p14:tracePt t="55488" x="2130425" y="6299200"/>
          <p14:tracePt t="55495" x="2122488" y="6289675"/>
          <p14:tracePt t="55501" x="2112963" y="6289675"/>
          <p14:tracePt t="55509" x="2105025" y="6281738"/>
          <p14:tracePt t="55515" x="2095500" y="6264275"/>
          <p14:tracePt t="55522" x="2078038" y="6264275"/>
          <p14:tracePt t="55531" x="2060575" y="6237288"/>
          <p14:tracePt t="55535" x="2043113" y="6219825"/>
          <p14:tracePt t="55542" x="2025650" y="6202363"/>
          <p14:tracePt t="55548" x="2008188" y="6184900"/>
          <p14:tracePt t="55556" x="2008188" y="6176963"/>
          <p14:tracePt t="55562" x="1990725" y="6159500"/>
          <p14:tracePt t="55570" x="1973263" y="6142038"/>
          <p14:tracePt t="55576" x="1965325" y="6124575"/>
          <p14:tracePt t="55583" x="1947863" y="6124575"/>
          <p14:tracePt t="55593" x="1947863" y="6107113"/>
          <p14:tracePt t="55597" x="1938338" y="6097588"/>
          <p14:tracePt t="55602" x="1930400" y="6089650"/>
          <p14:tracePt t="55606" x="1912938" y="6089650"/>
          <p14:tracePt t="55612" x="1912938" y="6072188"/>
          <p14:tracePt t="55619" x="1912938" y="6062663"/>
          <p14:tracePt t="55626" x="1903413" y="6062663"/>
          <p14:tracePt t="55633" x="1895475" y="6062663"/>
          <p14:tracePt t="55640" x="1895475" y="6054725"/>
          <p14:tracePt t="55647" x="1885950" y="6045200"/>
          <p14:tracePt t="55654" x="1878013" y="6045200"/>
          <p14:tracePt t="55660" x="1878013" y="6037263"/>
          <p14:tracePt t="55667" x="1868488" y="6037263"/>
          <p14:tracePt t="55687" x="1860550" y="6027738"/>
          <p14:tracePt t="55694" x="1851025" y="6027738"/>
          <p14:tracePt t="55699" x="1851025" y="6019800"/>
          <p14:tracePt t="55712" x="1833563" y="6019800"/>
          <p14:tracePt t="55718" x="1825625" y="6010275"/>
          <p14:tracePt t="55731" x="1825625" y="6002338"/>
          <p14:tracePt t="55738" x="1816100" y="5992813"/>
          <p14:tracePt t="55745" x="1808163" y="5992813"/>
          <p14:tracePt t="55765" x="1798638" y="5992813"/>
          <p14:tracePt t="55772" x="1798638" y="5984875"/>
          <p14:tracePt t="55779" x="1790700" y="5984875"/>
          <p14:tracePt t="55786" x="1790700" y="5975350"/>
          <p14:tracePt t="55799" x="1781175" y="5975350"/>
          <p14:tracePt t="55825" x="1781175" y="5967413"/>
          <p14:tracePt t="55846" x="1773238" y="5967413"/>
          <p14:tracePt t="55889" x="1773238" y="5957888"/>
          <p14:tracePt t="55903" x="1773238" y="5949950"/>
          <p14:tracePt t="55936" x="1773238" y="5940425"/>
          <p14:tracePt t="55949" x="1773238" y="5932488"/>
          <p14:tracePt t="55957" x="1781175" y="5932488"/>
          <p14:tracePt t="55975" x="1790700" y="5932488"/>
          <p14:tracePt t="55995" x="1798638" y="5932488"/>
          <p14:tracePt t="56001" x="1798638" y="5922963"/>
          <p14:tracePt t="56015" x="1808163" y="5922963"/>
          <p14:tracePt t="56022" x="1816100" y="5922963"/>
          <p14:tracePt t="56034" x="1816100" y="5915025"/>
          <p14:tracePt t="56041" x="1825625" y="5915025"/>
          <p14:tracePt t="56054" x="1843088" y="5915025"/>
          <p14:tracePt t="56074" x="1851025" y="5915025"/>
          <p14:tracePt t="56080" x="1860550" y="5915025"/>
          <p14:tracePt t="56096" x="1868488" y="5915025"/>
          <p14:tracePt t="56099" x="1878013" y="5915025"/>
          <p14:tracePt t="56106" x="1885950" y="5915025"/>
          <p14:tracePt t="56113" x="1885950" y="5905500"/>
          <p14:tracePt t="56120" x="1895475" y="5905500"/>
          <p14:tracePt t="56126" x="1912938" y="5905500"/>
          <p14:tracePt t="56147" x="1920875" y="5905500"/>
          <p14:tracePt t="56153" x="1930400" y="5905500"/>
          <p14:tracePt t="56161" x="1938338" y="5905500"/>
          <p14:tracePt t="56166" x="1955800" y="5905500"/>
          <p14:tracePt t="56179" x="1965325" y="5905500"/>
          <p14:tracePt t="56187" x="1982788" y="5905500"/>
          <p14:tracePt t="56191" x="1990725" y="5905500"/>
          <p14:tracePt t="56201" x="2017713" y="5905500"/>
          <p14:tracePt t="56204" x="2035175" y="5905500"/>
          <p14:tracePt t="56211" x="2043113" y="5905500"/>
          <p14:tracePt t="56220" x="2060575" y="5905500"/>
          <p14:tracePt t="56224" x="2078038" y="5905500"/>
          <p14:tracePt t="56232" x="2095500" y="5905500"/>
          <p14:tracePt t="56238" x="2112963" y="5905500"/>
          <p14:tracePt t="56245" x="2122488" y="5905500"/>
          <p14:tracePt t="56251" x="2147888" y="5905500"/>
          <p14:tracePt t="56258" x="2157413" y="5905500"/>
          <p14:tracePt t="56265" x="2174875" y="5905500"/>
          <p14:tracePt t="56272" x="2182813" y="5905500"/>
          <p14:tracePt t="56278" x="2192338" y="5905500"/>
          <p14:tracePt t="56288" x="2209800" y="5905500"/>
          <p14:tracePt t="56293" x="2217738" y="5905500"/>
          <p14:tracePt t="56300" x="2227263" y="5905500"/>
          <p14:tracePt t="56307" x="2235200" y="5905500"/>
          <p14:tracePt t="56314" x="2244725" y="5905500"/>
          <p14:tracePt t="56321" x="2252663" y="5905500"/>
          <p14:tracePt t="56327" x="2262188" y="5905500"/>
          <p14:tracePt t="56334" x="2270125" y="5905500"/>
          <p14:tracePt t="56345" x="2279650" y="5905500"/>
          <p14:tracePt t="56356" x="2287588" y="5905500"/>
          <p14:tracePt t="56370" x="2297113" y="5905500"/>
          <p14:tracePt t="56377" x="2305050" y="5905500"/>
          <p14:tracePt t="56397" x="2314575" y="5905500"/>
          <p14:tracePt t="56411" x="2322513" y="5905500"/>
          <p14:tracePt t="56423" x="2332038" y="5905500"/>
          <p14:tracePt t="56481" x="2339975" y="5905500"/>
          <p14:tracePt t="56541" x="2332038" y="5915025"/>
          <p14:tracePt t="56546" x="2322513" y="5915025"/>
          <p14:tracePt t="56561" x="2314575" y="5915025"/>
          <p14:tracePt t="56573" x="2305050" y="5915025"/>
          <p14:tracePt t="56579" x="2297113" y="5922963"/>
          <p14:tracePt t="56586" x="2287588" y="5932488"/>
          <p14:tracePt t="56593" x="2279650" y="5932488"/>
          <p14:tracePt t="56600" x="2270125" y="5932488"/>
          <p14:tracePt t="56613" x="2252663" y="5932488"/>
          <p14:tracePt t="56620" x="2244725" y="5932488"/>
          <p14:tracePt t="56633" x="2227263" y="5940425"/>
          <p14:tracePt t="56640" x="2217738" y="5940425"/>
          <p14:tracePt t="56652" x="2209800" y="5940425"/>
          <p14:tracePt t="56660" x="2200275" y="5940425"/>
          <p14:tracePt t="56673" x="2192338" y="5949950"/>
          <p14:tracePt t="56686" x="2182813" y="5949950"/>
          <p14:tracePt t="56691" x="2174875" y="5949950"/>
          <p14:tracePt t="56705" x="2174875" y="5957888"/>
          <p14:tracePt t="56711" x="2165350" y="5957888"/>
          <p14:tracePt t="56718" x="2157413" y="5957888"/>
          <p14:tracePt t="56750" x="2147888" y="5957888"/>
          <p14:tracePt t="56776" x="2139950" y="5957888"/>
          <p14:tracePt t="56809" x="2139950" y="5967413"/>
          <p14:tracePt t="56829" x="2139950" y="5975350"/>
          <p14:tracePt t="61601" x="2130425" y="5975350"/>
          <p14:tracePt t="61608" x="2112963" y="5975350"/>
          <p14:tracePt t="61615" x="2087563" y="5967413"/>
          <p14:tracePt t="61622" x="2060575" y="5957888"/>
          <p14:tracePt t="61628" x="2035175" y="5949950"/>
          <p14:tracePt t="61634" x="2025650" y="5940425"/>
          <p14:tracePt t="61641" x="2000250" y="5932488"/>
          <p14:tracePt t="61648" x="1982788" y="5922963"/>
          <p14:tracePt t="61657" x="1955800" y="5915025"/>
          <p14:tracePt t="61663" x="1947863" y="5905500"/>
          <p14:tracePt t="61669" x="1938338" y="5905500"/>
          <p14:tracePt t="61675" x="1920875" y="5905500"/>
          <p14:tracePt t="61683" x="1912938" y="5897563"/>
          <p14:tracePt t="61690" x="1903413" y="5888038"/>
          <p14:tracePt t="61696" x="1895475" y="5888038"/>
          <p14:tracePt t="61703" x="1895475" y="5880100"/>
          <p14:tracePt t="61710" x="1878013" y="5880100"/>
          <p14:tracePt t="61718" x="1868488" y="5880100"/>
          <p14:tracePt t="61722" x="1868488" y="5870575"/>
          <p14:tracePt t="61733" x="1860550" y="5870575"/>
          <p14:tracePt t="61739" x="1851025" y="5862638"/>
          <p14:tracePt t="61759" x="1843088" y="5862638"/>
          <p14:tracePt t="61792" x="1843088" y="5853113"/>
          <p14:tracePt t="61878" x="1851025" y="5853113"/>
          <p14:tracePt t="61885" x="1860550" y="5853113"/>
          <p14:tracePt t="61912" x="1868488" y="5853113"/>
          <p14:tracePt t="61918" x="1878013" y="5853113"/>
          <p14:tracePt t="61943" x="1885950" y="5853113"/>
          <p14:tracePt t="61949" x="1895475" y="5853113"/>
          <p14:tracePt t="61956" x="1903413" y="5853113"/>
          <p14:tracePt t="61972" x="1912938" y="5853113"/>
          <p14:tracePt t="61983" x="1920875" y="5853113"/>
          <p14:tracePt t="61996" x="1930400" y="5853113"/>
          <p14:tracePt t="62003" x="1938338" y="5853113"/>
          <p14:tracePt t="62010" x="1947863" y="5853113"/>
          <p14:tracePt t="62023" x="1955800" y="5853113"/>
          <p14:tracePt t="62029" x="1965325" y="5853113"/>
          <p14:tracePt t="62050" x="1973263" y="5853113"/>
          <p14:tracePt t="62057" x="1982788" y="5853113"/>
          <p14:tracePt t="62061" x="1990725" y="5853113"/>
          <p14:tracePt t="62074" x="2008188" y="5853113"/>
          <p14:tracePt t="62081" x="2025650" y="5853113"/>
          <p14:tracePt t="62095" x="2043113" y="5853113"/>
          <p14:tracePt t="62100" x="2060575" y="5853113"/>
          <p14:tracePt t="62108" x="2070100" y="5853113"/>
          <p14:tracePt t="62115" x="2078038" y="5853113"/>
          <p14:tracePt t="62121" x="2087563" y="5853113"/>
          <p14:tracePt t="62128" x="2105025" y="5853113"/>
          <p14:tracePt t="62140" x="2122488" y="5862638"/>
          <p14:tracePt t="62154" x="2139950" y="5862638"/>
          <p14:tracePt t="62161" x="2147888" y="5862638"/>
          <p14:tracePt t="62174" x="2157413" y="5862638"/>
          <p14:tracePt t="62179" x="2174875" y="5862638"/>
          <p14:tracePt t="62186" x="2174875" y="5870575"/>
          <p14:tracePt t="62192" x="2182813" y="5870575"/>
          <p14:tracePt t="62199" x="2192338" y="5870575"/>
          <p14:tracePt t="62213" x="2209800" y="5870575"/>
          <p14:tracePt t="62219" x="2217738" y="5870575"/>
          <p14:tracePt t="62232" x="2227263" y="5870575"/>
          <p14:tracePt t="62240" x="2244725" y="5880100"/>
          <p14:tracePt t="62253" x="2262188" y="5880100"/>
          <p14:tracePt t="62259" x="2270125" y="5880100"/>
          <p14:tracePt t="62265" x="2279650" y="5880100"/>
          <p14:tracePt t="62271" x="2297113" y="5880100"/>
          <p14:tracePt t="62288" x="2314575" y="5880100"/>
          <p14:tracePt t="62291" x="2322513" y="5880100"/>
          <p14:tracePt t="62298" x="2332038" y="5880100"/>
          <p14:tracePt t="62304" x="2339975" y="5880100"/>
          <p14:tracePt t="62311" x="2349500" y="5880100"/>
          <p14:tracePt t="62318" x="2357438" y="5880100"/>
          <p14:tracePt t="62325" x="2366963" y="5880100"/>
          <p14:tracePt t="62330" x="2374900" y="5870575"/>
          <p14:tracePt t="62344" x="2384425" y="5870575"/>
          <p14:tracePt t="62351" x="2392363" y="5870575"/>
          <p14:tracePt t="62365" x="2401888" y="5870575"/>
          <p14:tracePt t="62378" x="2409825" y="5870575"/>
          <p14:tracePt t="62403" x="2419350" y="5870575"/>
          <p14:tracePt t="62416" x="2427288" y="5870575"/>
          <p14:tracePt t="62475" x="2419350" y="5870575"/>
          <p14:tracePt t="62502" x="2409825" y="5870575"/>
          <p14:tracePt t="62508" x="2401888" y="5870575"/>
          <p14:tracePt t="62528" x="2392363" y="5870575"/>
          <p14:tracePt t="62537" x="2384425" y="5880100"/>
          <p14:tracePt t="62548" x="2374900" y="5880100"/>
          <p14:tracePt t="62561" x="2366963" y="5880100"/>
          <p14:tracePt t="62568" x="2357438" y="5880100"/>
          <p14:tracePt t="62594" x="2349500" y="5880100"/>
          <p14:tracePt t="62607" x="2339975" y="5870575"/>
          <p14:tracePt t="62633" x="2332038" y="5870575"/>
          <p14:tracePt t="62653" x="2322513" y="5870575"/>
          <p14:tracePt t="62660" x="2322513" y="5862638"/>
          <p14:tracePt t="62685" x="2322513" y="5853113"/>
          <p14:tracePt t="62705" x="2314575" y="5853113"/>
          <p14:tracePt t="62719" x="2314575" y="5845175"/>
          <p14:tracePt t="62988" x="2314575" y="5835650"/>
          <p14:tracePt t="63166" x="2314575" y="5827713"/>
          <p14:tracePt t="63370" x="2314575" y="5818188"/>
          <p14:tracePt t="63409" x="2314575" y="5810250"/>
          <p14:tracePt t="63456" x="2314575" y="5800725"/>
          <p14:tracePt t="64285" x="2314575" y="5810250"/>
          <p14:tracePt t="64346" x="2314575" y="5818188"/>
          <p14:tracePt t="64362" x="2305050" y="5818188"/>
          <p14:tracePt t="64731" x="2314575" y="5818188"/>
          <p14:tracePt t="64784" x="2314575" y="5810250"/>
          <p14:tracePt t="64934" x="2322513" y="5810250"/>
          <p14:tracePt t="65716" x="2357438" y="5810250"/>
          <p14:tracePt t="65724" x="2419350" y="5810250"/>
          <p14:tracePt t="65730" x="2479675" y="5818188"/>
          <p14:tracePt t="65737" x="2559050" y="5827713"/>
          <p14:tracePt t="65742" x="2628900" y="5835650"/>
          <p14:tracePt t="65750" x="2689225" y="5835650"/>
          <p14:tracePt t="65756" x="2768600" y="5862638"/>
          <p14:tracePt t="65762" x="2838450" y="5870575"/>
          <p14:tracePt t="65770" x="2933700" y="5897563"/>
          <p14:tracePt t="65776" x="3003550" y="5905500"/>
          <p14:tracePt t="65784" x="3100388" y="5932488"/>
          <p14:tracePt t="65788" x="3187700" y="5949950"/>
          <p14:tracePt t="65794" x="3267075" y="5975350"/>
          <p14:tracePt t="65801" x="3354388" y="5984875"/>
          <p14:tracePt t="65808" x="3414713" y="5992813"/>
          <p14:tracePt t="65815" x="3494088" y="6019800"/>
          <p14:tracePt t="65822" x="3554413" y="6027738"/>
          <p14:tracePt t="65828" x="3616325" y="6045200"/>
          <p14:tracePt t="65836" x="3676650" y="6054725"/>
          <p14:tracePt t="65842" x="3721100" y="6062663"/>
          <p14:tracePt t="65849" x="3773488" y="6080125"/>
          <p14:tracePt t="65855" x="3825875" y="6097588"/>
          <p14:tracePt t="65863" x="3868738" y="6107113"/>
          <p14:tracePt t="65870" x="3930650" y="6124575"/>
          <p14:tracePt t="65877" x="3973513" y="6124575"/>
          <p14:tracePt t="65885" x="4008438" y="6142038"/>
          <p14:tracePt t="65891" x="4060825" y="6149975"/>
          <p14:tracePt t="65898" x="4113213" y="6176963"/>
          <p14:tracePt t="65905" x="4175125" y="6194425"/>
          <p14:tracePt t="65912" x="4235450" y="6219825"/>
          <p14:tracePt t="65918" x="4297363" y="6237288"/>
          <p14:tracePt t="65919" x="4375150" y="6254750"/>
          <p14:tracePt t="65926" x="4454525" y="6289675"/>
          <p14:tracePt t="65933" x="4532313" y="6316663"/>
          <p14:tracePt t="65940" x="4594225" y="6334125"/>
          <p14:tracePt t="65947" x="4654550" y="6359525"/>
          <p14:tracePt t="65953" x="4716463" y="6376988"/>
          <p14:tracePt t="65960" x="4776788" y="6394450"/>
          <p14:tracePt t="65967" x="4829175" y="6429375"/>
          <p14:tracePt t="65974" x="4881563" y="6446838"/>
          <p14:tracePt t="65980" x="4926013" y="6456363"/>
          <p14:tracePt t="65988" x="4960938" y="6473825"/>
          <p14:tracePt t="65995" x="4986338" y="6481763"/>
          <p14:tracePt t="66002" x="5013325" y="6491288"/>
          <p14:tracePt t="66009" x="5038725" y="6499225"/>
          <p14:tracePt t="66016" x="5048250" y="6508750"/>
          <p14:tracePt t="66023" x="5073650" y="6516688"/>
          <p14:tracePt t="66025" x="5083175" y="6526213"/>
          <p14:tracePt t="66032" x="5091113" y="6526213"/>
          <p14:tracePt t="66039" x="5100638" y="6526213"/>
          <p14:tracePt t="66044" x="5118100" y="6526213"/>
          <p14:tracePt t="66058" x="5126038" y="6534150"/>
          <p14:tracePt t="66065" x="5135563" y="6534150"/>
          <p14:tracePt t="66105" x="5143500" y="6534150"/>
          <p14:tracePt t="66177" x="5143500" y="6543675"/>
          <p14:tracePt t="66460" x="5195888" y="6543675"/>
          <p14:tracePt t="66465" x="5257800" y="6534150"/>
          <p14:tracePt t="66474" x="5300663" y="6516688"/>
          <p14:tracePt t="66479" x="5362575" y="6516688"/>
          <p14:tracePt t="66486" x="5397500" y="6508750"/>
          <p14:tracePt t="66492" x="5440363" y="6508750"/>
          <p14:tracePt t="66498" x="5475288" y="6508750"/>
          <p14:tracePt t="66505" x="5519738" y="6499225"/>
          <p14:tracePt t="66511" x="5554663" y="6499225"/>
          <p14:tracePt t="66518" x="5572125" y="6499225"/>
          <p14:tracePt t="66525" x="5589588" y="6499225"/>
          <p14:tracePt t="66531" x="5624513" y="6499225"/>
          <p14:tracePt t="66539" x="5641975" y="6499225"/>
          <p14:tracePt t="66545" x="5667375" y="6499225"/>
          <p14:tracePt t="66552" x="5711825" y="6499225"/>
          <p14:tracePt t="66559" x="5737225" y="6499225"/>
          <p14:tracePt t="66565" x="5781675" y="6499225"/>
          <p14:tracePt t="66572" x="5824538" y="6499225"/>
          <p14:tracePt t="66579" x="5859463" y="6499225"/>
          <p14:tracePt t="66586" x="5903913" y="6499225"/>
          <p14:tracePt t="66594" x="5929313" y="6499225"/>
          <p14:tracePt t="66600" x="5973763" y="6491288"/>
          <p14:tracePt t="66607" x="6008688" y="6491288"/>
          <p14:tracePt t="66614" x="6043613" y="6491288"/>
          <p14:tracePt t="66621" x="6078538" y="6491288"/>
          <p14:tracePt t="66628" x="6105525" y="6491288"/>
          <p14:tracePt t="66629" x="6130925" y="6491288"/>
          <p14:tracePt t="66636" x="6157913" y="6491288"/>
          <p14:tracePt t="66643" x="6175375" y="6491288"/>
          <p14:tracePt t="66649" x="6210300" y="6491288"/>
          <p14:tracePt t="66658" x="6235700" y="6491288"/>
          <p14:tracePt t="66663" x="6270625" y="6491288"/>
          <p14:tracePt t="66670" x="6297613" y="6481763"/>
          <p14:tracePt t="66677" x="6332538" y="6481763"/>
          <p14:tracePt t="66684" x="6367463" y="6481763"/>
          <p14:tracePt t="66690" x="6402388" y="6481763"/>
          <p14:tracePt t="66697" x="6445250" y="6464300"/>
          <p14:tracePt t="66704" x="6480175" y="6464300"/>
          <p14:tracePt t="66711" x="6507163" y="6464300"/>
          <p14:tracePt t="66722" x="6584950" y="6456363"/>
          <p14:tracePt t="66729" x="6646863" y="6456363"/>
          <p14:tracePt t="66734" x="6699250" y="6438900"/>
          <p14:tracePt t="66741" x="6759575" y="6429375"/>
          <p14:tracePt t="66748" x="6821488" y="6421438"/>
          <p14:tracePt t="66757" x="6891338" y="6421438"/>
          <p14:tracePt t="66760" x="6961188" y="6421438"/>
          <p14:tracePt t="66768" x="7038975" y="6411913"/>
          <p14:tracePt t="66775" x="7143750" y="6411913"/>
          <p14:tracePt t="66781" x="7240588" y="6403975"/>
          <p14:tracePt t="66789" x="7345363" y="6386513"/>
          <p14:tracePt t="66796" x="7450138" y="6376988"/>
          <p14:tracePt t="66802" x="7554913" y="6376988"/>
          <p14:tracePt t="66809" x="7642225" y="6369050"/>
          <p14:tracePt t="66815" x="7729538" y="6369050"/>
          <p14:tracePt t="66823" x="7816850" y="6351588"/>
          <p14:tracePt t="66829" x="7904163" y="6342063"/>
          <p14:tracePt t="66837" x="7964488" y="6334125"/>
          <p14:tracePt t="66843" x="8043863" y="6334125"/>
          <p14:tracePt t="66850" x="8104188" y="6324600"/>
          <p14:tracePt t="66857" x="8174038" y="6324600"/>
          <p14:tracePt t="66865" x="8235950" y="6316663"/>
          <p14:tracePt t="66871" x="8278813" y="6316663"/>
          <p14:tracePt t="66879" x="8358188" y="6316663"/>
          <p14:tracePt t="66880" x="8418513" y="6316663"/>
          <p14:tracePt t="66886" x="8480425" y="6299200"/>
          <p14:tracePt t="66893" x="8550275" y="6299200"/>
          <p14:tracePt t="66900" x="8610600" y="6299200"/>
          <p14:tracePt t="66910" x="8697913" y="6289675"/>
          <p14:tracePt t="66915" x="8767763" y="6289675"/>
          <p14:tracePt t="66920" x="8847138" y="6281738"/>
          <p14:tracePt t="66926" x="8916988" y="6281738"/>
          <p14:tracePt t="66934" x="8994775" y="6281738"/>
          <p14:tracePt t="66940" x="9064625" y="6281738"/>
          <p14:tracePt t="66947" x="9144000" y="6281738"/>
          <p14:tracePt t="66954" x="9196388" y="6281738"/>
          <p14:tracePt t="66961" x="9275763" y="6281738"/>
          <p14:tracePt t="66971" x="9318625" y="6272213"/>
          <p14:tracePt t="66974" x="9380538" y="6272213"/>
          <p14:tracePt t="66980" x="9423400" y="6272213"/>
          <p14:tracePt t="66984" x="9458325" y="6272213"/>
          <p14:tracePt t="66992" x="9493250" y="6264275"/>
          <p14:tracePt t="66998" x="9510713" y="6264275"/>
          <p14:tracePt t="67004" x="9537700" y="6264275"/>
          <p14:tracePt t="67011" x="9555163" y="6264275"/>
          <p14:tracePt t="67018" x="9572625" y="6264275"/>
          <p14:tracePt t="67025" x="9580563" y="6264275"/>
          <p14:tracePt t="67032" x="9598025" y="6264275"/>
          <p14:tracePt t="67038" x="9607550" y="6264275"/>
          <p14:tracePt t="67044" x="9615488" y="6264275"/>
          <p14:tracePt t="67051" x="9625013" y="6264275"/>
          <p14:tracePt t="67065" x="9632950" y="6264275"/>
          <p14:tracePt t="67129" x="9615488" y="6264275"/>
          <p14:tracePt t="67136" x="9607550" y="6264275"/>
          <p14:tracePt t="67143" x="9580563" y="6264275"/>
          <p14:tracePt t="67150" x="9555163" y="6272213"/>
          <p14:tracePt t="67158" x="9510713" y="6272213"/>
          <p14:tracePt t="67163" x="9450388" y="6272213"/>
          <p14:tracePt t="67170" x="9388475" y="6281738"/>
          <p14:tracePt t="67177" x="9318625" y="6289675"/>
          <p14:tracePt t="67184" x="9231313" y="6289675"/>
          <p14:tracePt t="67191" x="9144000" y="6289675"/>
          <p14:tracePt t="67198" x="9039225" y="6289675"/>
          <p14:tracePt t="67205" x="8924925" y="6299200"/>
          <p14:tracePt t="67212" x="8802688" y="6299200"/>
          <p14:tracePt t="67220" x="8689975" y="6299200"/>
          <p14:tracePt t="67223" x="8558213" y="6299200"/>
          <p14:tracePt t="67227" x="8445500" y="6299200"/>
          <p14:tracePt t="67234" x="8331200" y="6299200"/>
          <p14:tracePt t="67241" x="8226425" y="6299200"/>
          <p14:tracePt t="67247" x="8113713" y="6299200"/>
          <p14:tracePt t="67255" x="8008938" y="6299200"/>
          <p14:tracePt t="67261" x="7904163" y="6299200"/>
          <p14:tracePt t="67268" x="7807325" y="6299200"/>
          <p14:tracePt t="67275" x="7720013" y="6299200"/>
          <p14:tracePt t="67282" x="7632700" y="6299200"/>
          <p14:tracePt t="67290" x="7545388" y="6299200"/>
          <p14:tracePt t="67295" x="7440613" y="6299200"/>
          <p14:tracePt t="67302" x="7362825" y="6299200"/>
          <p14:tracePt t="67309" x="7275513" y="6299200"/>
          <p14:tracePt t="67316" x="7188200" y="6316663"/>
          <p14:tracePt t="67323" x="7118350" y="6316663"/>
          <p14:tracePt t="67330" x="7038975" y="6316663"/>
          <p14:tracePt t="67337" x="6969125" y="6316663"/>
          <p14:tracePt t="67347" x="6908800" y="6316663"/>
          <p14:tracePt t="67351" x="6846888" y="6316663"/>
          <p14:tracePt t="67353" x="6804025" y="6324600"/>
          <p14:tracePt t="67359" x="6742113" y="6324600"/>
          <p14:tracePt t="67366" x="6699250" y="6334125"/>
          <p14:tracePt t="67372" x="6637338" y="6334125"/>
          <p14:tracePt t="67380" x="6594475" y="6342063"/>
          <p14:tracePt t="67387" x="6542088" y="6342063"/>
          <p14:tracePt t="67393" x="6515100" y="6342063"/>
          <p14:tracePt t="67400" x="6472238" y="6351588"/>
          <p14:tracePt t="67411" x="6437313" y="6351588"/>
          <p14:tracePt t="67412" x="6402388" y="6351588"/>
          <p14:tracePt t="67419" x="6367463" y="6359525"/>
          <p14:tracePt t="67427" x="6340475" y="6359525"/>
          <p14:tracePt t="67432" x="6297613" y="6359525"/>
          <p14:tracePt t="67440" x="6262688" y="6369050"/>
          <p14:tracePt t="67446" x="6227763" y="6369050"/>
          <p14:tracePt t="67452" x="6183313" y="6376988"/>
          <p14:tracePt t="67459" x="6148388" y="6376988"/>
          <p14:tracePt t="67464" x="6105525" y="6376988"/>
          <p14:tracePt t="67476" x="6069013" y="6376988"/>
          <p14:tracePt t="67478" x="6026150" y="6376988"/>
          <p14:tracePt t="67484" x="5981700" y="6376988"/>
          <p14:tracePt t="67491" x="5921375" y="6376988"/>
          <p14:tracePt t="67498" x="5868988" y="6376988"/>
          <p14:tracePt t="67505" x="5807075" y="6376988"/>
          <p14:tracePt t="67511" x="5729288" y="6376988"/>
          <p14:tracePt t="67519" x="5667375" y="6376988"/>
          <p14:tracePt t="67525" x="5607050" y="6359525"/>
          <p14:tracePt t="67535" x="5537200" y="6359525"/>
          <p14:tracePt t="67539" x="5475288" y="6351588"/>
          <p14:tracePt t="67545" x="5414963" y="6342063"/>
          <p14:tracePt t="67553" x="5353050" y="6334125"/>
          <p14:tracePt t="67559" x="5292725" y="6324600"/>
          <p14:tracePt t="67566" x="5230813" y="6324600"/>
          <p14:tracePt t="67574" x="5187950" y="6324600"/>
          <p14:tracePt t="67581" x="5143500" y="6316663"/>
          <p14:tracePt t="67588" x="5108575" y="6316663"/>
          <p14:tracePt t="67590" x="5073650" y="6307138"/>
          <p14:tracePt t="67598" x="5038725" y="6307138"/>
          <p14:tracePt t="67602" x="5021263" y="6299200"/>
          <p14:tracePt t="67609" x="4995863" y="6299200"/>
          <p14:tracePt t="67616" x="4978400" y="6299200"/>
          <p14:tracePt t="67622" x="4968875" y="6299200"/>
          <p14:tracePt t="67630" x="4951413" y="6289675"/>
          <p14:tracePt t="67637" x="4933950" y="6289675"/>
          <p14:tracePt t="67644" x="4926013" y="6281738"/>
          <p14:tracePt t="67658" x="4908550" y="6281738"/>
          <p14:tracePt t="67670" x="4899025" y="6281738"/>
          <p14:tracePt t="67682" x="4891088" y="6281738"/>
          <p14:tracePt t="67688" x="4881563" y="6281738"/>
          <p14:tracePt t="67709" x="4881563" y="6272213"/>
          <p14:tracePt t="67735" x="4881563" y="6264275"/>
          <p14:tracePt t="67748" x="4881563" y="6254750"/>
          <p14:tracePt t="67755" x="4891088" y="6254750"/>
          <p14:tracePt t="67761" x="4891088" y="6246813"/>
          <p14:tracePt t="67769" x="4899025" y="6229350"/>
          <p14:tracePt t="67774" x="4916488" y="6229350"/>
          <p14:tracePt t="67783" x="4951413" y="6211888"/>
          <p14:tracePt t="67789" x="4986338" y="6194425"/>
          <p14:tracePt t="67793" x="5056188" y="6184900"/>
          <p14:tracePt t="67801" x="5153025" y="6149975"/>
          <p14:tracePt t="67808" x="5240338" y="6124575"/>
          <p14:tracePt t="67813" x="5362575" y="6107113"/>
          <p14:tracePt t="67820" x="5467350" y="6089650"/>
          <p14:tracePt t="67826" x="5580063" y="6072188"/>
          <p14:tracePt t="67832" x="5711825" y="6054725"/>
          <p14:tracePt t="67840" x="5842000" y="6037263"/>
          <p14:tracePt t="67848" x="5964238" y="6019800"/>
          <p14:tracePt t="67853" x="6078538" y="6010275"/>
          <p14:tracePt t="67859" x="6200775" y="6010275"/>
          <p14:tracePt t="67867" x="6297613" y="6002338"/>
          <p14:tracePt t="67873" x="6402388" y="6002338"/>
          <p14:tracePt t="67880" x="6515100" y="6002338"/>
          <p14:tracePt t="67888" x="6602413" y="6002338"/>
          <p14:tracePt t="67893" x="6689725" y="6002338"/>
          <p14:tracePt t="67900" x="6777038" y="6002338"/>
          <p14:tracePt t="67910" x="6838950" y="6002338"/>
          <p14:tracePt t="67914" x="6916738" y="6002338"/>
          <p14:tracePt t="67918" x="6978650" y="6002338"/>
          <p14:tracePt t="67926" x="7038975" y="6010275"/>
          <p14:tracePt t="67933" x="7091363" y="6010275"/>
          <p14:tracePt t="67939" x="7153275" y="6010275"/>
          <p14:tracePt t="67944" x="7205663" y="6019800"/>
          <p14:tracePt t="67950" x="7248525" y="6019800"/>
          <p14:tracePt t="67958" x="7292975" y="6027738"/>
          <p14:tracePt t="67964" x="7335838" y="6027738"/>
          <p14:tracePt t="67972" x="7388225" y="6037263"/>
          <p14:tracePt t="67978" x="7432675" y="6037263"/>
          <p14:tracePt t="67985" x="7475538" y="6037263"/>
          <p14:tracePt t="67991" x="7510463" y="6037263"/>
          <p14:tracePt t="67998" x="7527925" y="6037263"/>
          <p14:tracePt t="68005" x="7562850" y="6045200"/>
          <p14:tracePt t="68012" x="7589838" y="6045200"/>
          <p14:tracePt t="68018" x="7624763" y="6045200"/>
          <p14:tracePt t="68026" x="7642225" y="6054725"/>
          <p14:tracePt t="68032" x="7677150" y="6054725"/>
          <p14:tracePt t="68040" x="7702550" y="6054725"/>
          <p14:tracePt t="68047" x="7737475" y="6054725"/>
          <p14:tracePt t="68054" x="7754938" y="6054725"/>
          <p14:tracePt t="68060" x="7789863" y="6062663"/>
          <p14:tracePt t="68067" x="7816850" y="6062663"/>
          <p14:tracePt t="68074" x="7851775" y="6062663"/>
          <p14:tracePt t="68076" x="7869238" y="6062663"/>
          <p14:tracePt t="68082" x="7894638" y="6062663"/>
          <p14:tracePt t="68089" x="7921625" y="6072188"/>
          <p14:tracePt t="68096" x="7939088" y="6072188"/>
          <p14:tracePt t="68103" x="7956550" y="6072188"/>
          <p14:tracePt t="68110" x="7981950" y="6080125"/>
          <p14:tracePt t="68116" x="7999413" y="6080125"/>
          <p14:tracePt t="68123" x="8016875" y="6080125"/>
          <p14:tracePt t="68130" x="8026400" y="6080125"/>
          <p14:tracePt t="68136" x="8051800" y="6080125"/>
          <p14:tracePt t="68144" x="8061325" y="6089650"/>
          <p14:tracePt t="68150" x="8078788" y="6089650"/>
          <p14:tracePt t="68162" x="8086725" y="6089650"/>
          <p14:tracePt t="68163" x="8104188" y="6089650"/>
          <p14:tracePt t="68168" x="8113713" y="6089650"/>
          <p14:tracePt t="68176" x="8131175" y="6089650"/>
          <p14:tracePt t="68181" x="8139113" y="6089650"/>
          <p14:tracePt t="68188" x="8148638" y="6089650"/>
          <p14:tracePt t="68194" x="8156575" y="6097588"/>
          <p14:tracePt t="68201" x="8166100" y="6097588"/>
          <p14:tracePt t="68208" x="8183563" y="6097588"/>
          <p14:tracePt t="68221" x="8191500" y="6097588"/>
          <p14:tracePt t="68234" x="8208963" y="6097588"/>
          <p14:tracePt t="68248" x="8218488" y="6097588"/>
          <p14:tracePt t="68262" x="8226425" y="6097588"/>
          <p14:tracePt t="68266" x="8226425" y="6107113"/>
          <p14:tracePt t="68274" x="8235950" y="6107113"/>
          <p14:tracePt t="68294" x="8235950" y="6115050"/>
          <p14:tracePt t="68299" x="8243888" y="6115050"/>
          <p14:tracePt t="68320" x="8253413" y="6115050"/>
          <p14:tracePt t="68373" x="8253413" y="6124575"/>
          <p14:tracePt t="68385" x="8243888" y="6132513"/>
          <p14:tracePt t="68405" x="8235950" y="6132513"/>
          <p14:tracePt t="68413" x="8226425" y="6132513"/>
          <p14:tracePt t="68418" x="8226425" y="6142038"/>
          <p14:tracePt t="68424" x="8218488" y="6142038"/>
          <p14:tracePt t="68431" x="8201025" y="6142038"/>
          <p14:tracePt t="68437" x="8191500" y="6149975"/>
          <p14:tracePt t="68444" x="8166100" y="6149975"/>
          <p14:tracePt t="68451" x="8139113" y="6149975"/>
          <p14:tracePt t="68458" x="8131175" y="6149975"/>
          <p14:tracePt t="68464" x="8104188" y="6159500"/>
          <p14:tracePt t="68471" x="8078788" y="6167438"/>
          <p14:tracePt t="68478" x="8061325" y="6167438"/>
          <p14:tracePt t="68485" x="8034338" y="6176963"/>
          <p14:tracePt t="68491" x="7999413" y="6176963"/>
          <p14:tracePt t="68498" x="7974013" y="6184900"/>
          <p14:tracePt t="68505" x="7947025" y="6184900"/>
          <p14:tracePt t="68512" x="7929563" y="6184900"/>
          <p14:tracePt t="68519" x="7904163" y="6184900"/>
          <p14:tracePt t="68527" x="7894638" y="6184900"/>
          <p14:tracePt t="68534" x="7877175" y="6184900"/>
          <p14:tracePt t="68540" x="7859713" y="6184900"/>
          <p14:tracePt t="68542" x="7851775" y="6194425"/>
          <p14:tracePt t="68549" x="7842250" y="6194425"/>
          <p14:tracePt t="68555" x="7824788" y="6194425"/>
          <p14:tracePt t="68562" x="7816850" y="6194425"/>
          <p14:tracePt t="68569" x="7799388" y="6194425"/>
          <p14:tracePt t="68576" x="7789863" y="6202363"/>
          <p14:tracePt t="68583" x="7781925" y="6202363"/>
          <p14:tracePt t="68592" x="7764463" y="6202363"/>
          <p14:tracePt t="68598" x="7754938" y="6202363"/>
          <p14:tracePt t="68603" x="7729538" y="6211888"/>
          <p14:tracePt t="68610" x="7712075" y="6211888"/>
          <p14:tracePt t="68616" x="7694613" y="6211888"/>
          <p14:tracePt t="68623" x="7667625" y="6211888"/>
          <p14:tracePt t="68630" x="7642225" y="6211888"/>
          <p14:tracePt t="68638" x="7597775" y="6211888"/>
          <p14:tracePt t="68644" x="7572375" y="6211888"/>
          <p14:tracePt t="68655" x="7537450" y="6219825"/>
          <p14:tracePt t="68656" x="7485063" y="6229350"/>
          <p14:tracePt t="68661" x="7458075" y="6229350"/>
          <p14:tracePt t="68667" x="7415213" y="6229350"/>
          <p14:tracePt t="68674" x="7370763" y="6229350"/>
          <p14:tracePt t="68680" x="7318375" y="6229350"/>
          <p14:tracePt t="68687" x="7275513" y="6229350"/>
          <p14:tracePt t="68694" x="7248525" y="6229350"/>
          <p14:tracePt t="68701" x="7205663" y="6229350"/>
          <p14:tracePt t="68708" x="7170738" y="6229350"/>
          <p14:tracePt t="68717" x="7126288" y="6229350"/>
          <p14:tracePt t="68721" x="7091363" y="6229350"/>
          <p14:tracePt t="68728" x="7056438" y="6229350"/>
          <p14:tracePt t="68735" x="7013575" y="6229350"/>
          <p14:tracePt t="68742" x="6996113" y="6237288"/>
          <p14:tracePt t="68748" x="6961188" y="6237288"/>
          <p14:tracePt t="68756" x="6926263" y="6237288"/>
          <p14:tracePt t="68764" x="6891338" y="6237288"/>
          <p14:tracePt t="68770" x="6873875" y="6237288"/>
          <p14:tracePt t="68777" x="6838950" y="6237288"/>
          <p14:tracePt t="68783" x="6811963" y="6237288"/>
          <p14:tracePt t="68791" x="6794500" y="6237288"/>
          <p14:tracePt t="68792" x="6759575" y="6237288"/>
          <p14:tracePt t="68799" x="6734175" y="6237288"/>
          <p14:tracePt t="68806" x="6699250" y="6237288"/>
          <p14:tracePt t="68812" x="6672263" y="6237288"/>
          <p14:tracePt t="68819" x="6637338" y="6237288"/>
          <p14:tracePt t="68826" x="6602413" y="6237288"/>
          <p14:tracePt t="68833" x="6559550" y="6229350"/>
          <p14:tracePt t="68840" x="6524625" y="6229350"/>
          <p14:tracePt t="68847" x="6480175" y="6229350"/>
          <p14:tracePt t="68853" x="6454775" y="6229350"/>
          <p14:tracePt t="68860" x="6419850" y="6229350"/>
          <p14:tracePt t="68867" x="6384925" y="6229350"/>
          <p14:tracePt t="68874" x="6357938" y="6219825"/>
          <p14:tracePt t="68881" x="6315075" y="6219825"/>
          <p14:tracePt t="68888" x="6297613" y="6219825"/>
          <p14:tracePt t="68895" x="6262688" y="6219825"/>
          <p14:tracePt t="68903" x="6227763" y="6219825"/>
          <p14:tracePt t="68910" x="6175375" y="6219825"/>
          <p14:tracePt t="68917" x="6140450" y="6219825"/>
          <p14:tracePt t="68923" x="6105525" y="6211888"/>
          <p14:tracePt t="68931" x="6069013" y="6211888"/>
          <p14:tracePt t="68937" x="6034088" y="6211888"/>
          <p14:tracePt t="68944" x="5999163" y="6211888"/>
          <p14:tracePt t="68951" x="5964238" y="6202363"/>
          <p14:tracePt t="68958" x="5929313" y="6202363"/>
          <p14:tracePt t="68965" x="5894388" y="6202363"/>
          <p14:tracePt t="68971" x="5851525" y="6202363"/>
          <p14:tracePt t="68978" x="5824538" y="6202363"/>
          <p14:tracePt t="68986" x="5799138" y="6202363"/>
          <p14:tracePt t="68992" x="5764213" y="6194425"/>
          <p14:tracePt t="68999" x="5746750" y="6194425"/>
          <p14:tracePt t="69006" x="5719763" y="6194425"/>
          <p14:tracePt t="69013" x="5694363" y="6194425"/>
          <p14:tracePt t="69020" x="5676900" y="6194425"/>
          <p14:tracePt t="69029" x="5659438" y="6194425"/>
          <p14:tracePt t="69032" x="5641975" y="6194425"/>
          <p14:tracePt t="69035" x="5632450" y="6194425"/>
          <p14:tracePt t="69042" x="5614988" y="6194425"/>
          <p14:tracePt t="69049" x="5607050" y="6194425"/>
          <p14:tracePt t="69056" x="5597525" y="6194425"/>
          <p14:tracePt t="69069" x="5580063" y="6194425"/>
          <p14:tracePt t="69089" x="5572125" y="6194425"/>
          <p14:tracePt t="69096" x="5562600" y="6194425"/>
          <p14:tracePt t="69102" x="5554663" y="6194425"/>
          <p14:tracePt t="69122" x="5554663" y="6184900"/>
          <p14:tracePt t="69128" x="5545138" y="6184900"/>
          <p14:tracePt t="69160" x="5545138" y="6176963"/>
          <p14:tracePt t="69174" x="5537200" y="6176963"/>
          <p14:tracePt t="69213" x="5537200" y="6167438"/>
          <p14:tracePt t="69293" x="5537200" y="6159500"/>
          <p14:tracePt t="69305" x="5537200" y="6149975"/>
          <p14:tracePt t="69326" x="5545138" y="6149975"/>
          <p14:tracePt t="69331" x="5545138" y="6142038"/>
          <p14:tracePt t="69346" x="5545138" y="6132513"/>
          <p14:tracePt t="69365" x="5554663" y="6124575"/>
          <p14:tracePt t="69379" x="5562600" y="6124575"/>
          <p14:tracePt t="69397" x="5572125" y="6115050"/>
          <p14:tracePt t="69431" x="5572125" y="6107113"/>
          <p14:tracePt t="69451" x="5580063" y="6107113"/>
          <p14:tracePt t="69463" x="5589588" y="6107113"/>
          <p14:tracePt t="69515" x="5589588" y="6097588"/>
          <p14:tracePt t="69870" x="5597525" y="6097588"/>
          <p14:tracePt t="71357" x="5614988" y="6097588"/>
          <p14:tracePt t="71370" x="5632450" y="6097588"/>
          <p14:tracePt t="71376" x="5649913" y="6107113"/>
          <p14:tracePt t="71383" x="5659438" y="6107113"/>
          <p14:tracePt t="71389" x="5676900" y="6107113"/>
          <p14:tracePt t="71395" x="5684838" y="6107113"/>
          <p14:tracePt t="71402" x="5702300" y="6115050"/>
          <p14:tracePt t="71410" x="5729288" y="6115050"/>
          <p14:tracePt t="71415" x="5737225" y="6115050"/>
          <p14:tracePt t="71422" x="5764213" y="6124575"/>
          <p14:tracePt t="71428" x="5781675" y="6124575"/>
          <p14:tracePt t="71434" x="5799138" y="6132513"/>
          <p14:tracePt t="71441" x="5816600" y="6142038"/>
          <p14:tracePt t="71448" x="5842000" y="6142038"/>
          <p14:tracePt t="71455" x="5859463" y="6149975"/>
          <p14:tracePt t="71463" x="5868988" y="6149975"/>
          <p14:tracePt t="71471" x="5894388" y="6149975"/>
          <p14:tracePt t="71476" x="5903913" y="6149975"/>
          <p14:tracePt t="71481" x="5921375" y="6149975"/>
          <p14:tracePt t="71489" x="5929313" y="6159500"/>
          <p14:tracePt t="71495" x="5938838" y="6159500"/>
          <p14:tracePt t="71503" x="5956300" y="6167438"/>
          <p14:tracePt t="71510" x="5964238" y="6167438"/>
          <p14:tracePt t="71517" x="5973763" y="6167438"/>
          <p14:tracePt t="71525" x="5981700" y="6176963"/>
          <p14:tracePt t="71530" x="5991225" y="6176963"/>
          <p14:tracePt t="71539" x="5999163" y="6176963"/>
          <p14:tracePt t="71540" x="6008688" y="6176963"/>
          <p14:tracePt t="71546" x="6016625" y="6176963"/>
          <p14:tracePt t="71560" x="6034088" y="6176963"/>
          <p14:tracePt t="71567" x="6043613" y="6176963"/>
          <p14:tracePt t="71573" x="6043613" y="6184900"/>
          <p14:tracePt t="71580" x="6051550" y="6184900"/>
          <p14:tracePt t="71587" x="6061075" y="6184900"/>
          <p14:tracePt t="71601" x="6078538" y="6184900"/>
          <p14:tracePt t="71606" x="6086475" y="6194425"/>
          <p14:tracePt t="71613" x="6096000" y="6194425"/>
          <p14:tracePt t="71620" x="6105525" y="6194425"/>
          <p14:tracePt t="71627" x="6113463" y="6194425"/>
          <p14:tracePt t="71639" x="6130925" y="6194425"/>
          <p14:tracePt t="71651" x="6148388" y="6194425"/>
          <p14:tracePt t="71662" x="6157913" y="6194425"/>
          <p14:tracePt t="71664" x="6165850" y="6194425"/>
          <p14:tracePt t="71671" x="6175375" y="6194425"/>
          <p14:tracePt t="71678" x="6183313" y="6194425"/>
          <p14:tracePt t="71685" x="6200775" y="6194425"/>
          <p14:tracePt t="71692" x="6210300" y="6194425"/>
          <p14:tracePt t="71698" x="6218238" y="6194425"/>
          <p14:tracePt t="71706" x="6235700" y="6194425"/>
          <p14:tracePt t="71712" x="6245225" y="6194425"/>
          <p14:tracePt t="71719" x="6262688" y="6194425"/>
          <p14:tracePt t="71726" x="6280150" y="6194425"/>
          <p14:tracePt t="71738" x="6288088" y="6194425"/>
          <p14:tracePt t="71744" x="6305550" y="6194425"/>
          <p14:tracePt t="71758" x="6315075" y="6194425"/>
          <p14:tracePt t="71763" x="6332538" y="6194425"/>
          <p14:tracePt t="71777" x="6340475" y="6194425"/>
          <p14:tracePt t="71790" x="6350000" y="6194425"/>
          <p14:tracePt t="71797" x="6357938" y="6194425"/>
          <p14:tracePt t="71817" x="6367463" y="6194425"/>
          <p14:tracePt t="71823" x="6375400" y="6194425"/>
          <p14:tracePt t="71863" x="6384925" y="6194425"/>
          <p14:tracePt t="71876" x="6392863" y="6194425"/>
          <p14:tracePt t="72067" x="6384925" y="6194425"/>
          <p14:tracePt t="72074" x="6384925" y="6202363"/>
          <p14:tracePt t="72106" x="6375400" y="6211888"/>
          <p14:tracePt t="72112" x="6367463" y="6211888"/>
          <p14:tracePt t="72120" x="6367463" y="6219825"/>
          <p14:tracePt t="72131" x="6357938" y="6219825"/>
          <p14:tracePt t="72138" x="6350000" y="6219825"/>
          <p14:tracePt t="72145" x="6340475" y="6229350"/>
          <p14:tracePt t="72158" x="6332538" y="6237288"/>
          <p14:tracePt t="72164" x="6323013" y="6237288"/>
          <p14:tracePt t="72171" x="6323013" y="6246813"/>
          <p14:tracePt t="72179" x="6315075" y="6246813"/>
          <p14:tracePt t="72185" x="6305550" y="6246813"/>
          <p14:tracePt t="72192" x="6297613" y="6254750"/>
          <p14:tracePt t="72205" x="6288088" y="6264275"/>
          <p14:tracePt t="72210" x="6280150" y="6264275"/>
          <p14:tracePt t="72225" x="6270625" y="6264275"/>
          <p14:tracePt t="72231" x="6262688" y="6264275"/>
          <p14:tracePt t="72237" x="6253163" y="6272213"/>
          <p14:tracePt t="72257" x="6245225" y="6281738"/>
          <p14:tracePt t="72262" x="6235700" y="6281738"/>
          <p14:tracePt t="72276" x="6227763" y="6281738"/>
          <p14:tracePt t="72290" x="6218238" y="6281738"/>
          <p14:tracePt t="72310" x="6210300" y="6281738"/>
          <p14:tracePt t="72317" x="6200775" y="6281738"/>
          <p14:tracePt t="72329" x="6192838" y="6281738"/>
          <p14:tracePt t="72350" x="6192838" y="6289675"/>
          <p14:tracePt t="72369" x="6183313" y="6289675"/>
          <p14:tracePt t="72374" x="6175375" y="6289675"/>
          <p14:tracePt t="72421" x="6165850" y="6289675"/>
          <p14:tracePt t="72448" x="6157913" y="6289675"/>
          <p14:tracePt t="72487" x="6148388" y="6289675"/>
          <p14:tracePt t="72540" x="6140450" y="6289675"/>
          <p14:tracePt t="72591" x="6130925" y="6289675"/>
          <p14:tracePt t="72678" x="6122988" y="6289675"/>
          <p14:tracePt t="72698" x="6122988" y="6281738"/>
          <p14:tracePt t="72705" x="6113463" y="6281738"/>
          <p14:tracePt t="72729" x="6105525" y="6281738"/>
          <p14:tracePt t="72736" x="6105525" y="6272213"/>
          <p14:tracePt t="72776" x="6105525" y="6264275"/>
          <p14:tracePt t="72797" x="6096000" y="6254750"/>
          <p14:tracePt t="72843" x="6096000" y="6246813"/>
          <p14:tracePt t="72847" x="6086475" y="6246813"/>
          <p14:tracePt t="72869" x="6086475" y="6237288"/>
          <p14:tracePt t="72920" x="6086475" y="6229350"/>
          <p14:tracePt t="72987" x="6078538" y="6229350"/>
          <p14:tracePt t="73079" x="6069013" y="6229350"/>
          <p14:tracePt t="73150" x="6061075" y="6229350"/>
          <p14:tracePt t="73159" x="6051550" y="6229350"/>
          <p14:tracePt t="73164" x="6034088" y="6229350"/>
          <p14:tracePt t="73171" x="6026150" y="6229350"/>
          <p14:tracePt t="73178" x="6016625" y="6229350"/>
          <p14:tracePt t="73184" x="6008688" y="6229350"/>
          <p14:tracePt t="73190" x="5999163" y="6229350"/>
          <p14:tracePt t="73196" x="5981700" y="6229350"/>
          <p14:tracePt t="73210" x="5973763" y="6229350"/>
          <p14:tracePt t="73216" x="5964238" y="6229350"/>
          <p14:tracePt t="73222" x="5956300" y="6229350"/>
          <p14:tracePt t="73236" x="5938838" y="6229350"/>
          <p14:tracePt t="73249" x="5929313" y="6229350"/>
          <p14:tracePt t="73270" x="5921375" y="6229350"/>
          <p14:tracePt t="73284" x="5911850" y="6229350"/>
          <p14:tracePt t="73309" x="5903913" y="6229350"/>
          <p14:tracePt t="73321" x="5894388" y="6229350"/>
          <p14:tracePt t="73344" x="5886450" y="6229350"/>
          <p14:tracePt t="73388" x="5876925" y="6229350"/>
          <p14:tracePt t="73409" x="5876925" y="6219825"/>
          <p14:tracePt t="73413" x="5868988" y="6219825"/>
          <p14:tracePt t="73433" x="5868988" y="6211888"/>
          <p14:tracePt t="73460" x="5859463" y="6211888"/>
          <p14:tracePt t="73472" x="5859463" y="6202363"/>
          <p14:tracePt t="73479" x="5851525" y="6202363"/>
          <p14:tracePt t="73486" x="5851525" y="6194425"/>
          <p14:tracePt t="73492" x="5851525" y="6184900"/>
          <p14:tracePt t="73506" x="5851525" y="6176963"/>
          <p14:tracePt t="73512" x="5851525" y="6167438"/>
          <p14:tracePt t="73519" x="5842000" y="6167438"/>
          <p14:tracePt t="73525" x="5842000" y="6159500"/>
          <p14:tracePt t="73533" x="5842000" y="6149975"/>
          <p14:tracePt t="73538" x="5842000" y="6142038"/>
          <p14:tracePt t="73545" x="5842000" y="6132513"/>
          <p14:tracePt t="73552" x="5834063" y="6124575"/>
          <p14:tracePt t="73558" x="5834063" y="6115050"/>
          <p14:tracePt t="73571" x="5824538" y="6115050"/>
          <p14:tracePt t="73577" x="5824538" y="6107113"/>
          <p14:tracePt t="73584" x="5824538" y="6097588"/>
          <p14:tracePt t="73597" x="5824538" y="6089650"/>
          <p14:tracePt t="73604" x="5824538" y="6080125"/>
          <p14:tracePt t="73617" x="5816600" y="6072188"/>
          <p14:tracePt t="73638" x="5816600" y="6062663"/>
          <p14:tracePt t="73643" x="5807075" y="6062663"/>
          <p14:tracePt t="73650" x="5807075" y="6054725"/>
          <p14:tracePt t="73677" x="5799138" y="6054725"/>
          <p14:tracePt t="73683" x="5799138" y="6045200"/>
          <p14:tracePt t="73689" x="5799138" y="6037263"/>
          <p14:tracePt t="73729" x="5799138" y="6027738"/>
          <p14:tracePt t="73762" x="5799138" y="6019800"/>
          <p14:tracePt t="73788" x="5799138" y="6010275"/>
          <p14:tracePt t="73808" x="5799138" y="6002338"/>
          <p14:tracePt t="73814" x="5799138" y="5984875"/>
          <p14:tracePt t="73821" x="5807075" y="5984875"/>
          <p14:tracePt t="73827" x="5807075" y="5975350"/>
          <p14:tracePt t="73834" x="5816600" y="5967413"/>
          <p14:tracePt t="73840" x="5816600" y="5957888"/>
          <p14:tracePt t="73847" x="5816600" y="5949950"/>
          <p14:tracePt t="73854" x="5816600" y="5932488"/>
          <p14:tracePt t="73860" x="5824538" y="5932488"/>
          <p14:tracePt t="73868" x="5824538" y="5922963"/>
          <p14:tracePt t="73874" x="5834063" y="5915025"/>
          <p14:tracePt t="73880" x="5842000" y="5905500"/>
          <p14:tracePt t="73887" x="5842000" y="5897563"/>
          <p14:tracePt t="73893" x="5842000" y="5888038"/>
          <p14:tracePt t="73908" x="5842000" y="5880100"/>
          <p14:tracePt t="73913" x="5842000" y="5862638"/>
          <p14:tracePt t="73920" x="5851525" y="5862638"/>
          <p14:tracePt t="73926" x="5851525" y="5845175"/>
          <p14:tracePt t="73932" x="5851525" y="5835650"/>
          <p14:tracePt t="73939" x="5859463" y="5827713"/>
          <p14:tracePt t="73945" x="5859463" y="5810250"/>
          <p14:tracePt t="73952" x="5859463" y="5800725"/>
          <p14:tracePt t="73958" x="5859463" y="5775325"/>
          <p14:tracePt t="73966" x="5859463" y="5748338"/>
          <p14:tracePt t="73972" x="5859463" y="5740400"/>
          <p14:tracePt t="73979" x="5859463" y="5705475"/>
          <p14:tracePt t="73986" x="5859463" y="5670550"/>
          <p14:tracePt t="73992" x="5851525" y="5643563"/>
          <p14:tracePt t="73999" x="5851525" y="5618163"/>
          <p14:tracePt t="74006" x="5851525" y="5583238"/>
          <p14:tracePt t="74013" x="5842000" y="5548313"/>
          <p14:tracePt t="74020" x="5834063" y="5503863"/>
          <p14:tracePt t="74027" x="5834063" y="5459413"/>
          <p14:tracePt t="74034" x="5824538" y="5407025"/>
          <p14:tracePt t="74041" x="5816600" y="5329238"/>
          <p14:tracePt t="74048" x="5799138" y="5259388"/>
          <p14:tracePt t="74055" x="5799138" y="5180013"/>
          <p14:tracePt t="74061" x="5789613" y="5110163"/>
          <p14:tracePt t="74069" x="5781675" y="5022850"/>
          <p14:tracePt t="74076" x="5772150" y="4945063"/>
          <p14:tracePt t="74077" x="5754688" y="4857750"/>
          <p14:tracePt t="74084" x="5754688" y="4813300"/>
          <p14:tracePt t="74092" x="5737225" y="4743450"/>
          <p14:tracePt t="74098" x="5737225" y="4700588"/>
          <p14:tracePt t="74105" x="5729288" y="4665663"/>
          <p14:tracePt t="74111" x="5719763" y="4638675"/>
          <p14:tracePt t="74118" x="5719763" y="4613275"/>
          <p14:tracePt t="74125" x="5711825" y="4586288"/>
          <p14:tracePt t="74131" x="5702300" y="4560888"/>
          <p14:tracePt t="74144" x="5694363" y="4551363"/>
          <p14:tracePt t="74149" x="5694363" y="4543425"/>
          <p14:tracePt t="74164" x="5694363" y="4533900"/>
          <p14:tracePt t="74176" x="5684838" y="4533900"/>
          <p14:tracePt t="74196" x="5676900" y="4533900"/>
          <p14:tracePt t="74236" x="5667375" y="4533900"/>
          <p14:tracePt t="74243" x="5667375" y="4543425"/>
          <p14:tracePt t="74256" x="5659438" y="4551363"/>
          <p14:tracePt t="74269" x="5659438" y="4568825"/>
          <p14:tracePt t="74274" x="5649913" y="4586288"/>
          <p14:tracePt t="74282" x="5649913" y="4603750"/>
          <p14:tracePt t="74288" x="5641975" y="4630738"/>
          <p14:tracePt t="74294" x="5641975" y="4648200"/>
          <p14:tracePt t="74300" x="5641975" y="4665663"/>
          <p14:tracePt t="74307" x="5641975" y="4700588"/>
          <p14:tracePt t="74314" x="5641975" y="4725988"/>
          <p14:tracePt t="74321" x="5641975" y="4743450"/>
          <p14:tracePt t="74328" x="5641975" y="4787900"/>
          <p14:tracePt t="74335" x="5632450" y="4813300"/>
          <p14:tracePt t="74342" x="5632450" y="4857750"/>
          <p14:tracePt t="74349" x="5632450" y="4892675"/>
          <p14:tracePt t="74354" x="5624513" y="4935538"/>
          <p14:tracePt t="74362" x="5624513" y="4970463"/>
          <p14:tracePt t="74368" x="5624513" y="4997450"/>
          <p14:tracePt t="74375" x="5624513" y="5040313"/>
          <p14:tracePt t="74383" x="5624513" y="5075238"/>
          <p14:tracePt t="74389" x="5624513" y="5110163"/>
          <p14:tracePt t="74396" x="5614988" y="5154613"/>
          <p14:tracePt t="74403" x="5614988" y="5180013"/>
          <p14:tracePt t="74410" x="5614988" y="5224463"/>
          <p14:tracePt t="74417" x="5614988" y="5249863"/>
          <p14:tracePt t="74424" x="5614988" y="5284788"/>
          <p14:tracePt t="74431" x="5614988" y="5319713"/>
          <p14:tracePt t="74439" x="5614988" y="5381625"/>
          <p14:tracePt t="74446" x="5614988" y="5424488"/>
          <p14:tracePt t="74453" x="5614988" y="5451475"/>
          <p14:tracePt t="74460" x="5614988" y="5476875"/>
          <p14:tracePt t="74467" x="5614988" y="5513388"/>
          <p14:tracePt t="74473" x="5614988" y="5530850"/>
          <p14:tracePt t="74479" x="5614988" y="5556250"/>
          <p14:tracePt t="74487" x="5614988" y="5565775"/>
          <p14:tracePt t="74493" x="5614988" y="5591175"/>
          <p14:tracePt t="74500" x="5614988" y="5618163"/>
          <p14:tracePt t="74509" x="5607050" y="5643563"/>
          <p14:tracePt t="74515" x="5607050" y="5661025"/>
          <p14:tracePt t="74521" x="5607050" y="5678488"/>
          <p14:tracePt t="74529" x="5607050" y="5695950"/>
          <p14:tracePt t="74535" x="5607050" y="5713413"/>
          <p14:tracePt t="74538" x="5607050" y="5740400"/>
          <p14:tracePt t="74544" x="5607050" y="5748338"/>
          <p14:tracePt t="74550" x="5607050" y="5775325"/>
          <p14:tracePt t="74557" x="5607050" y="5792788"/>
          <p14:tracePt t="74564" x="5607050" y="5810250"/>
          <p14:tracePt t="74572" x="5607050" y="5827713"/>
          <p14:tracePt t="74577" x="5607050" y="5853113"/>
          <p14:tracePt t="74585" x="5607050" y="5862638"/>
          <p14:tracePt t="74593" x="5607050" y="5888038"/>
          <p14:tracePt t="74599" x="5607050" y="5905500"/>
          <p14:tracePt t="74604" x="5607050" y="5915025"/>
          <p14:tracePt t="74612" x="5607050" y="5932488"/>
          <p14:tracePt t="74618" x="5607050" y="5940425"/>
          <p14:tracePt t="74625" x="5607050" y="5957888"/>
          <p14:tracePt t="74633" x="5607050" y="5975350"/>
          <p14:tracePt t="74639" x="5607050" y="5984875"/>
          <p14:tracePt t="74648" x="5607050" y="6002338"/>
          <p14:tracePt t="74649" x="5607050" y="6010275"/>
          <p14:tracePt t="74656" x="5607050" y="6037263"/>
          <p14:tracePt t="74662" x="5607050" y="6054725"/>
          <p14:tracePt t="74668" x="5607050" y="6072188"/>
          <p14:tracePt t="74676" x="5607050" y="6097588"/>
          <p14:tracePt t="74682" x="5607050" y="6124575"/>
          <p14:tracePt t="74689" x="5607050" y="6132513"/>
          <p14:tracePt t="74696" x="5607050" y="6159500"/>
          <p14:tracePt t="74703" x="5614988" y="6176963"/>
          <p14:tracePt t="74710" x="5614988" y="6184900"/>
          <p14:tracePt t="74719" x="5614988" y="6211888"/>
          <p14:tracePt t="74722" x="5614988" y="6219825"/>
          <p14:tracePt t="74730" x="5614988" y="6229350"/>
          <p14:tracePt t="74737" x="5614988" y="6246813"/>
          <p14:tracePt t="74749" x="5614988" y="6264275"/>
          <p14:tracePt t="74755" x="5624513" y="6272213"/>
          <p14:tracePt t="74768" x="5624513" y="6281738"/>
          <p14:tracePt t="74774" x="5624513" y="6299200"/>
          <p14:tracePt t="74794" x="5624513" y="6316663"/>
          <p14:tracePt t="74807" x="5624513" y="6324600"/>
          <p14:tracePt t="74828" x="5624513" y="6334125"/>
          <p14:tracePt t="74841" x="5624513" y="6342063"/>
          <p14:tracePt t="74912" x="5632450" y="6342063"/>
          <p14:tracePt t="74953" x="5641975" y="6342063"/>
          <p14:tracePt t="74967" x="5649913" y="6342063"/>
          <p14:tracePt t="74971" x="5649913" y="6334125"/>
          <p14:tracePt t="74978" x="5659438" y="6334125"/>
          <p14:tracePt t="74992" x="5667375" y="6334125"/>
          <p14:tracePt t="74999" x="5676900" y="6324600"/>
          <p14:tracePt t="75010" x="5694363" y="6316663"/>
          <p14:tracePt t="75017" x="5702300" y="6307138"/>
          <p14:tracePt t="75032" x="5711825" y="6307138"/>
          <p14:tracePt t="75037" x="5719763" y="6307138"/>
          <p14:tracePt t="75044" x="5729288" y="6299200"/>
          <p14:tracePt t="75051" x="5746750" y="6289675"/>
          <p14:tracePt t="75064" x="5754688" y="6281738"/>
          <p14:tracePt t="75071" x="5772150" y="6281738"/>
          <p14:tracePt t="75085" x="5781675" y="6281738"/>
          <p14:tracePt t="75090" x="5799138" y="6281738"/>
          <p14:tracePt t="75103" x="5807075" y="6272213"/>
          <p14:tracePt t="75111" x="5816600" y="6272213"/>
          <p14:tracePt t="75117" x="5824538" y="6272213"/>
          <p14:tracePt t="75125" x="5834063" y="6272213"/>
          <p14:tracePt t="75129" x="5851525" y="6272213"/>
          <p14:tracePt t="75142" x="5859463" y="6272213"/>
          <p14:tracePt t="75149" x="5868988" y="6264275"/>
          <p14:tracePt t="75162" x="5886450" y="6264275"/>
          <p14:tracePt t="75176" x="5894388" y="6264275"/>
          <p14:tracePt t="75189" x="5903913" y="6264275"/>
          <p14:tracePt t="75196" x="5911850" y="6264275"/>
          <p14:tracePt t="75215" x="5911850" y="6254750"/>
          <p14:tracePt t="75223" x="5921375" y="6254750"/>
          <p14:tracePt t="75241" x="5929313" y="6254750"/>
          <p14:tracePt t="75280" x="5921375" y="6254750"/>
          <p14:tracePt t="75295" x="5911850" y="6254750"/>
          <p14:tracePt t="75302" x="5903913" y="6254750"/>
          <p14:tracePt t="75308" x="5894388" y="6254750"/>
          <p14:tracePt t="75315" x="5876925" y="6254750"/>
          <p14:tracePt t="75320" x="5868988" y="6264275"/>
          <p14:tracePt t="75328" x="5859463" y="6264275"/>
          <p14:tracePt t="75333" x="5842000" y="6264275"/>
          <p14:tracePt t="75340" x="5834063" y="6272213"/>
          <p14:tracePt t="75348" x="5807075" y="6272213"/>
          <p14:tracePt t="75352" x="5789613" y="6281738"/>
          <p14:tracePt t="75360" x="5772150" y="6281738"/>
          <p14:tracePt t="75366" x="5746750" y="6281738"/>
          <p14:tracePt t="75372" x="5729288" y="6289675"/>
          <p14:tracePt t="75379" x="5702300" y="6289675"/>
          <p14:tracePt t="75385" x="5694363" y="6299200"/>
          <p14:tracePt t="75392" x="5676900" y="6299200"/>
          <p14:tracePt t="75399" x="5649913" y="6299200"/>
          <p14:tracePt t="75410" x="5641975" y="6299200"/>
          <p14:tracePt t="75413" x="5624513" y="6299200"/>
          <p14:tracePt t="75420" x="5614988" y="6299200"/>
          <p14:tracePt t="75427" x="5597525" y="6307138"/>
          <p14:tracePt t="75433" x="5589588" y="6307138"/>
          <p14:tracePt t="75440" x="5580063" y="6307138"/>
          <p14:tracePt t="75447" x="5572125" y="6307138"/>
          <p14:tracePt t="75453" x="5562600" y="6307138"/>
          <p14:tracePt t="75464" x="5554663" y="6307138"/>
          <p14:tracePt t="75474" x="5537200" y="6316663"/>
          <p14:tracePt t="75484" x="5527675" y="6316663"/>
          <p14:tracePt t="75497" x="5519738" y="6316663"/>
          <p14:tracePt t="75504" x="5510213" y="6316663"/>
          <p14:tracePt t="75518" x="5502275" y="6316663"/>
          <p14:tracePt t="75537" x="5492750" y="6316663"/>
          <p14:tracePt t="75570" x="5484813" y="6316663"/>
          <p14:tracePt t="75629" x="5484813" y="6307138"/>
          <p14:tracePt t="75635" x="5492750" y="6299200"/>
          <p14:tracePt t="75649" x="5502275" y="6299200"/>
          <p14:tracePt t="75656" x="5502275" y="6289675"/>
          <p14:tracePt t="75662" x="5510213" y="6281738"/>
          <p14:tracePt t="75670" x="5527675" y="6281738"/>
          <p14:tracePt t="75675" x="5527675" y="6272213"/>
          <p14:tracePt t="75683" x="5537200" y="6272213"/>
          <p14:tracePt t="75689" x="5545138" y="6272213"/>
          <p14:tracePt t="75696" x="5562600" y="6264275"/>
          <p14:tracePt t="75709" x="5572125" y="6264275"/>
          <p14:tracePt t="75714" x="5580063" y="6254750"/>
          <p14:tracePt t="75723" x="5589588" y="6254750"/>
          <p14:tracePt t="75728" x="5597525" y="6246813"/>
          <p14:tracePt t="75734" x="5614988" y="6246813"/>
          <p14:tracePt t="75740" x="5624513" y="6246813"/>
          <p14:tracePt t="75747" x="5632450" y="6246813"/>
          <p14:tracePt t="75754" x="5641975" y="6246813"/>
          <p14:tracePt t="75761" x="5649913" y="6246813"/>
          <p14:tracePt t="75767" x="5659438" y="6246813"/>
          <p14:tracePt t="75774" x="5667375" y="6246813"/>
          <p14:tracePt t="75783" x="5676900" y="6246813"/>
          <p14:tracePt t="75788" x="5694363" y="6246813"/>
          <p14:tracePt t="75801" x="5711825" y="6246813"/>
          <p14:tracePt t="75808" x="5719763" y="6246813"/>
          <p14:tracePt t="75814" x="5737225" y="6246813"/>
          <p14:tracePt t="75820" x="5754688" y="6246813"/>
          <p14:tracePt t="75832" x="5772150" y="6246813"/>
          <p14:tracePt t="75839" x="5789613" y="6246813"/>
          <p14:tracePt t="75850" x="5799138" y="6246813"/>
          <p14:tracePt t="75852" x="5807075" y="6246813"/>
          <p14:tracePt t="75859" x="5816600" y="6246813"/>
          <p14:tracePt t="75865" x="5824538" y="6246813"/>
          <p14:tracePt t="75872" x="5842000" y="6246813"/>
          <p14:tracePt t="75886" x="5859463" y="6246813"/>
          <p14:tracePt t="75892" x="5868988" y="6246813"/>
          <p14:tracePt t="75899" x="5868988" y="6254750"/>
          <p14:tracePt t="75908" x="5876925" y="6254750"/>
          <p14:tracePt t="75913" x="5886450" y="6254750"/>
          <p14:tracePt t="75926" x="5894388" y="6254750"/>
          <p14:tracePt t="75931" x="5903913" y="6254750"/>
          <p14:tracePt t="75939" x="5911850" y="6254750"/>
          <p14:tracePt t="75958" x="5921375" y="6254750"/>
          <p14:tracePt t="75964" x="5929313" y="6254750"/>
          <p14:tracePt t="75985" x="5938838" y="6254750"/>
          <p14:tracePt t="76003" x="5946775" y="6254750"/>
          <p14:tracePt t="76030" x="5956300" y="6254750"/>
          <p14:tracePt t="76070" x="5964238" y="6254750"/>
          <p14:tracePt t="76082" x="5964238" y="6264275"/>
          <p14:tracePt t="76110" x="5964238" y="6272213"/>
          <p14:tracePt t="77038" x="6016625" y="6272213"/>
          <p14:tracePt t="77042" x="6105525" y="6272213"/>
          <p14:tracePt t="77049" x="6192838" y="6272213"/>
          <p14:tracePt t="77055" x="6280150" y="6272213"/>
          <p14:tracePt t="77061" x="6357938" y="6281738"/>
          <p14:tracePt t="77068" x="6445250" y="6281738"/>
          <p14:tracePt t="77075" x="6515100" y="6281738"/>
          <p14:tracePt t="77081" x="6584950" y="6281738"/>
          <p14:tracePt t="77088" x="6664325" y="6281738"/>
          <p14:tracePt t="77096" x="6724650" y="6289675"/>
          <p14:tracePt t="77103" x="6769100" y="6289675"/>
          <p14:tracePt t="77109" x="6829425" y="6307138"/>
          <p14:tracePt t="77116" x="6891338" y="6307138"/>
          <p14:tracePt t="77122" x="6934200" y="6307138"/>
          <p14:tracePt t="77129" x="6978650" y="6307138"/>
          <p14:tracePt t="77136" x="7021513" y="6307138"/>
          <p14:tracePt t="77143" x="7056438" y="6307138"/>
          <p14:tracePt t="77150" x="7100888" y="6307138"/>
          <p14:tracePt t="77163" x="7161213" y="6307138"/>
          <p14:tracePt t="77166" x="7196138" y="6307138"/>
          <p14:tracePt t="77173" x="7240588" y="6307138"/>
          <p14:tracePt t="77180" x="7275513" y="6316663"/>
          <p14:tracePt t="77186" x="7318375" y="6316663"/>
          <p14:tracePt t="77193" x="7353300" y="6316663"/>
          <p14:tracePt t="77200" x="7388225" y="6324600"/>
          <p14:tracePt t="77207" x="7432675" y="6324600"/>
          <p14:tracePt t="77213" x="7467600" y="6324600"/>
          <p14:tracePt t="77220" x="7493000" y="6324600"/>
          <p14:tracePt t="77227" x="7519988" y="6324600"/>
          <p14:tracePt t="77234" x="7554913" y="6324600"/>
          <p14:tracePt t="77240" x="7572375" y="6324600"/>
          <p14:tracePt t="77248" x="7597775" y="6334125"/>
          <p14:tracePt t="77254" x="7632700" y="6334125"/>
          <p14:tracePt t="77261" x="7650163" y="6334125"/>
          <p14:tracePt t="77268" x="7659688" y="6334125"/>
          <p14:tracePt t="77276" x="7685088" y="6334125"/>
          <p14:tracePt t="77283" x="7712075" y="6334125"/>
          <p14:tracePt t="77289" x="7729538" y="6334125"/>
          <p14:tracePt t="77297" x="7764463" y="6334125"/>
          <p14:tracePt t="77298" x="7799388" y="6334125"/>
          <p14:tracePt t="77305" x="7824788" y="6334125"/>
          <p14:tracePt t="77311" x="7869238" y="6334125"/>
          <p14:tracePt t="77319" x="7921625" y="6334125"/>
          <p14:tracePt t="77325" x="7964488" y="6334125"/>
          <p14:tracePt t="77332" x="8008938" y="6334125"/>
          <p14:tracePt t="77339" x="8069263" y="6334125"/>
          <p14:tracePt t="77346" x="8121650" y="6334125"/>
          <p14:tracePt t="77352" x="8183563" y="6334125"/>
          <p14:tracePt t="77359" x="8243888" y="6334125"/>
          <p14:tracePt t="77366" x="8313738" y="6334125"/>
          <p14:tracePt t="77373" x="8375650" y="6324600"/>
          <p14:tracePt t="77379" x="8435975" y="6324600"/>
          <p14:tracePt t="77386" x="8497888" y="6324600"/>
          <p14:tracePt t="77394" x="8558213" y="6324600"/>
          <p14:tracePt t="77401" x="8602663" y="6316663"/>
          <p14:tracePt t="77409" x="8645525" y="6316663"/>
          <p14:tracePt t="77413" x="8697913" y="6307138"/>
          <p14:tracePt t="77416" x="8724900" y="6307138"/>
          <p14:tracePt t="77423" x="8750300" y="6307138"/>
          <p14:tracePt t="77430" x="8785225" y="6307138"/>
          <p14:tracePt t="77437" x="8802688" y="6307138"/>
          <p14:tracePt t="77443" x="8820150" y="6307138"/>
          <p14:tracePt t="77450" x="8837613" y="6307138"/>
          <p14:tracePt t="77457" x="8847138" y="6307138"/>
          <p14:tracePt t="77464" x="8864600" y="6307138"/>
          <p14:tracePt t="77471" x="8882063" y="6307138"/>
          <p14:tracePt t="77484" x="8890000" y="6307138"/>
          <p14:tracePt t="77490" x="8899525" y="6307138"/>
          <p14:tracePt t="77503" x="8907463" y="6307138"/>
          <p14:tracePt t="77509" x="8916988" y="6307138"/>
          <p14:tracePt t="77568" x="8907463" y="6307138"/>
          <p14:tracePt t="77583" x="8899525" y="6307138"/>
          <p14:tracePt t="77589" x="8890000" y="6307138"/>
          <p14:tracePt t="77601" x="8872538" y="6316663"/>
          <p14:tracePt t="77608" x="8855075" y="6316663"/>
          <p14:tracePt t="77621" x="8837613" y="6316663"/>
          <p14:tracePt t="77629" x="8829675" y="6316663"/>
          <p14:tracePt t="77634" x="8812213" y="6316663"/>
          <p14:tracePt t="77643" x="8794750" y="6316663"/>
          <p14:tracePt t="77647" x="8785225" y="6316663"/>
          <p14:tracePt t="77655" x="8767763" y="6316663"/>
          <p14:tracePt t="77660" x="8759825" y="6316663"/>
          <p14:tracePt t="77666" x="8750300" y="6316663"/>
          <p14:tracePt t="77673" x="8732838" y="6316663"/>
          <p14:tracePt t="77680" x="8724900" y="6316663"/>
          <p14:tracePt t="77687" x="8707438" y="6316663"/>
          <p14:tracePt t="77693" x="8697913" y="6316663"/>
          <p14:tracePt t="77700" x="8689975" y="6316663"/>
          <p14:tracePt t="77707" x="8680450" y="6316663"/>
          <p14:tracePt t="77717" x="8672513" y="6316663"/>
          <p14:tracePt t="77725" x="8655050" y="6316663"/>
          <p14:tracePt t="77739" x="8645525" y="6316663"/>
          <p14:tracePt t="77746" x="8637588" y="6316663"/>
          <p14:tracePt t="77752" x="8628063" y="6316663"/>
          <p14:tracePt t="77766" x="8628063" y="6307138"/>
          <p14:tracePt t="77773" x="8620125" y="6307138"/>
          <p14:tracePt t="77778" x="8602663" y="6307138"/>
          <p14:tracePt t="77788" x="8602663" y="6299200"/>
          <p14:tracePt t="77798" x="8593138" y="6289675"/>
          <p14:tracePt t="77805" x="8585200" y="6289675"/>
          <p14:tracePt t="77819" x="8585200" y="6281738"/>
          <p14:tracePt t="77826" x="8575675" y="6281738"/>
          <p14:tracePt t="77833" x="8567738" y="6281738"/>
          <p14:tracePt t="77846" x="8558213" y="6272213"/>
          <p14:tracePt t="77851" x="8558213" y="6264275"/>
          <p14:tracePt t="77865" x="8550275" y="6264275"/>
          <p14:tracePt t="77878" x="8540750" y="6264275"/>
          <p14:tracePt t="77884" x="8540750" y="6254750"/>
          <p14:tracePt t="77904" x="8532813" y="6246813"/>
          <p14:tracePt t="77917" x="8523288" y="6237288"/>
          <p14:tracePt t="77936" x="8515350" y="6237288"/>
          <p14:tracePt t="77997" x="8515350" y="6229350"/>
          <p14:tracePt t="78029" x="8515350" y="6219825"/>
          <p14:tracePt t="78048" x="8532813" y="6219825"/>
          <p14:tracePt t="78055" x="8532813" y="6211888"/>
          <p14:tracePt t="78062" x="8540750" y="6211888"/>
          <p14:tracePt t="78069" x="8550275" y="6202363"/>
          <p14:tracePt t="78076" x="8558213" y="6202363"/>
          <p14:tracePt t="78082" x="8567738" y="6202363"/>
          <p14:tracePt t="78088" x="8575675" y="6194425"/>
          <p14:tracePt t="78097" x="8585200" y="6194425"/>
          <p14:tracePt t="78101" x="8602663" y="6194425"/>
          <p14:tracePt t="78107" x="8610600" y="6194425"/>
          <p14:tracePt t="78115" x="8620125" y="6194425"/>
          <p14:tracePt t="78120" x="8628063" y="6194425"/>
          <p14:tracePt t="78128" x="8637588" y="6194425"/>
          <p14:tracePt t="78134" x="8645525" y="6194425"/>
          <p14:tracePt t="78140" x="8662988" y="6194425"/>
          <p14:tracePt t="78146" x="8672513" y="6194425"/>
          <p14:tracePt t="78153" x="8680450" y="6194425"/>
          <p14:tracePt t="78160" x="8689975" y="6194425"/>
          <p14:tracePt t="78174" x="8707438" y="6194425"/>
          <p14:tracePt t="78180" x="8715375" y="6194425"/>
          <p14:tracePt t="78194" x="8724900" y="6194425"/>
          <p14:tracePt t="78199" x="8732838" y="6194425"/>
          <p14:tracePt t="78212" x="8742363" y="6194425"/>
          <p14:tracePt t="78222" x="8750300" y="6194425"/>
          <p14:tracePt t="78225" x="8759825" y="6194425"/>
          <p14:tracePt t="78245" x="8767763" y="6194425"/>
          <p14:tracePt t="78252" x="8777288" y="6194425"/>
          <p14:tracePt t="78272" x="8785225" y="6194425"/>
          <p14:tracePt t="78298" x="8794750" y="6194425"/>
          <p14:tracePt t="78337" x="8802688" y="6194425"/>
          <p14:tracePt t="78364" x="8794750" y="6202363"/>
          <p14:tracePt t="78370" x="8794750" y="6211888"/>
          <p14:tracePt t="78707" x="8750300" y="6219825"/>
          <p14:tracePt t="78712" x="8689975" y="6246813"/>
          <p14:tracePt t="78722" x="8645525" y="6264275"/>
          <p14:tracePt t="78724" x="8575675" y="6281738"/>
          <p14:tracePt t="78732" x="8515350" y="6307138"/>
          <p14:tracePt t="78738" x="8453438" y="6316663"/>
          <p14:tracePt t="78745" x="8393113" y="6324600"/>
          <p14:tracePt t="78751" x="8331200" y="6334125"/>
          <p14:tracePt t="78758" x="8261350" y="6351588"/>
          <p14:tracePt t="78765" x="8208963" y="6351588"/>
          <p14:tracePt t="78772" x="8139113" y="6351588"/>
          <p14:tracePt t="78781" x="8078788" y="6359525"/>
          <p14:tracePt t="78785" x="7999413" y="6359525"/>
          <p14:tracePt t="78792" x="7947025" y="6359525"/>
          <p14:tracePt t="78799" x="7869238" y="6359525"/>
          <p14:tracePt t="78805" x="7807325" y="6359525"/>
          <p14:tracePt t="78812" x="7747000" y="6342063"/>
          <p14:tracePt t="78819" x="7694613" y="6342063"/>
          <p14:tracePt t="78827" x="7632700" y="6342063"/>
          <p14:tracePt t="78834" x="7589838" y="6342063"/>
          <p14:tracePt t="78843" x="7527925" y="6334125"/>
          <p14:tracePt t="78846" x="7485063" y="6334125"/>
          <p14:tracePt t="78850" x="7423150" y="6324600"/>
          <p14:tracePt t="78856" x="7370763" y="6316663"/>
          <p14:tracePt t="78863" x="7327900" y="6316663"/>
          <p14:tracePt t="78869" x="7292975" y="6316663"/>
          <p14:tracePt t="78876" x="7248525" y="6307138"/>
          <p14:tracePt t="78883" x="7213600" y="6299200"/>
          <p14:tracePt t="78890" x="7178675" y="6299200"/>
          <p14:tracePt t="78897" x="7153275" y="6299200"/>
          <p14:tracePt t="78904" x="7118350" y="6289675"/>
          <p14:tracePt t="78911" x="7091363" y="6289675"/>
          <p14:tracePt t="78917" x="7065963" y="6281738"/>
          <p14:tracePt t="78924" x="7038975" y="6272213"/>
          <p14:tracePt t="78930" x="7013575" y="6272213"/>
          <p14:tracePt t="78937" x="6986588" y="6272213"/>
          <p14:tracePt t="78945" x="6961188" y="6272213"/>
          <p14:tracePt t="78952" x="6934200" y="6272213"/>
          <p14:tracePt t="78959" x="6908800" y="6264275"/>
          <p14:tracePt t="78966" x="6891338" y="6264275"/>
          <p14:tracePt t="78973" x="6864350" y="6254750"/>
          <p14:tracePt t="78979" x="6838950" y="6246813"/>
          <p14:tracePt t="78987" x="6811963" y="6246813"/>
          <p14:tracePt t="78988" x="6794500" y="6246813"/>
          <p14:tracePt t="78994" x="6777038" y="6246813"/>
          <p14:tracePt t="79001" x="6759575" y="6246813"/>
          <p14:tracePt t="79008" x="6742113" y="6246813"/>
          <p14:tracePt t="79015" x="6724650" y="6237288"/>
          <p14:tracePt t="79021" x="6699250" y="6237288"/>
          <p14:tracePt t="79029" x="6681788" y="6237288"/>
          <p14:tracePt t="79037" x="6654800" y="6229350"/>
          <p14:tracePt t="79042" x="6629400" y="6219825"/>
          <p14:tracePt t="79049" x="6602413" y="6211888"/>
          <p14:tracePt t="79055" x="6584950" y="6202363"/>
          <p14:tracePt t="79063" x="6559550" y="6194425"/>
          <p14:tracePt t="79070" x="6542088" y="6194425"/>
          <p14:tracePt t="79077" x="6524625" y="6184900"/>
          <p14:tracePt t="79084" x="6507163" y="6176963"/>
          <p14:tracePt t="79090" x="6489700" y="6167438"/>
          <p14:tracePt t="79099" x="6480175" y="6167438"/>
          <p14:tracePt t="79100" x="6472238" y="6167438"/>
          <p14:tracePt t="79106" x="6454775" y="6167438"/>
          <p14:tracePt t="79113" x="6445250" y="6159500"/>
          <p14:tracePt t="79119" x="6437313" y="6159500"/>
          <p14:tracePt t="79127" x="6427788" y="6159500"/>
          <p14:tracePt t="79133" x="6419850" y="6159500"/>
          <p14:tracePt t="79146" x="6410325" y="6149975"/>
          <p14:tracePt t="79157" x="6402388" y="6149975"/>
          <p14:tracePt t="79162" x="6402388" y="6142038"/>
          <p14:tracePt t="79168" x="6392863" y="6142038"/>
          <p14:tracePt t="79180" x="6384925" y="6142038"/>
          <p14:tracePt t="79193" x="6375400" y="6142038"/>
          <p14:tracePt t="79221" x="6375400" y="6132513"/>
          <p14:tracePt t="79224" x="6367463" y="6132513"/>
          <p14:tracePt t="79238" x="6367463" y="6124575"/>
          <p14:tracePt t="79286" x="6367463" y="6115050"/>
          <p14:tracePt t="79290" x="6367463" y="6107113"/>
          <p14:tracePt t="79311" x="6367463" y="6097588"/>
          <p14:tracePt t="79318" x="6375400" y="6097588"/>
          <p14:tracePt t="79330" x="6384925" y="6089650"/>
          <p14:tracePt t="79345" x="6392863" y="6080125"/>
          <p14:tracePt t="79356" x="6402388" y="6080125"/>
          <p14:tracePt t="79363" x="6410325" y="6072188"/>
          <p14:tracePt t="79377" x="6410325" y="6062663"/>
          <p14:tracePt t="79383" x="6427788" y="6062663"/>
          <p14:tracePt t="79390" x="6437313" y="6054725"/>
          <p14:tracePt t="79405" x="6454775" y="6054725"/>
          <p14:tracePt t="79410" x="6462713" y="6054725"/>
          <p14:tracePt t="79416" x="6462713" y="6045200"/>
          <p14:tracePt t="79423" x="6472238" y="6045200"/>
          <p14:tracePt t="79429" x="6489700" y="6045200"/>
          <p14:tracePt t="79437" x="6497638" y="6045200"/>
          <p14:tracePt t="79442" x="6507163" y="6045200"/>
          <p14:tracePt t="79449" x="6515100" y="6045200"/>
          <p14:tracePt t="79455" x="6524625" y="6045200"/>
          <p14:tracePt t="79461" x="6532563" y="6045200"/>
          <p14:tracePt t="79475" x="6550025" y="6045200"/>
          <p14:tracePt t="79481" x="6559550" y="6045200"/>
          <p14:tracePt t="79488" x="6567488" y="6045200"/>
          <p14:tracePt t="79495" x="6577013" y="6045200"/>
          <p14:tracePt t="79501" x="6584950" y="6045200"/>
          <p14:tracePt t="79508" x="6602413" y="6045200"/>
          <p14:tracePt t="79516" x="6619875" y="6045200"/>
          <p14:tracePt t="79521" x="6629400" y="6045200"/>
          <p14:tracePt t="79528" x="6646863" y="6045200"/>
          <p14:tracePt t="79536" x="6672263" y="6045200"/>
          <p14:tracePt t="79540" x="6681788" y="6045200"/>
          <p14:tracePt t="79548" x="6707188" y="6045200"/>
          <p14:tracePt t="79554" x="6734175" y="6054725"/>
          <p14:tracePt t="79560" x="6751638" y="6054725"/>
          <p14:tracePt t="79568" x="6786563" y="6054725"/>
          <p14:tracePt t="79574" x="6811963" y="6054725"/>
          <p14:tracePt t="79579" x="6829425" y="6054725"/>
          <p14:tracePt t="79586" x="6856413" y="6054725"/>
          <p14:tracePt t="79595" x="6891338" y="6062663"/>
          <p14:tracePt t="79600" x="6916738" y="6072188"/>
          <p14:tracePt t="79614" x="6969125" y="6072188"/>
          <p14:tracePt t="79620" x="7004050" y="6080125"/>
          <p14:tracePt t="79627" x="7031038" y="6089650"/>
          <p14:tracePt t="79633" x="7056438" y="6097588"/>
          <p14:tracePt t="79640" x="7083425" y="6097588"/>
          <p14:tracePt t="79647" x="7108825" y="6097588"/>
          <p14:tracePt t="79657" x="7143750" y="6097588"/>
          <p14:tracePt t="79660" x="7161213" y="6097588"/>
          <p14:tracePt t="79668" x="7196138" y="6097588"/>
          <p14:tracePt t="79674" x="7223125" y="6097588"/>
          <p14:tracePt t="79682" x="7240588" y="6107113"/>
          <p14:tracePt t="79689" x="7265988" y="6107113"/>
          <p14:tracePt t="79696" x="7292975" y="6115050"/>
          <p14:tracePt t="79703" x="7318375" y="6115050"/>
          <p14:tracePt t="79705" x="7335838" y="6115050"/>
          <p14:tracePt t="79711" x="7353300" y="6115050"/>
          <p14:tracePt t="79721" x="7380288" y="6124575"/>
          <p14:tracePt t="79725" x="7397750" y="6124575"/>
          <p14:tracePt t="79731" x="7415213" y="6124575"/>
          <p14:tracePt t="79739" x="7432675" y="6124575"/>
          <p14:tracePt t="79745" x="7450138" y="6124575"/>
          <p14:tracePt t="79752" x="7467600" y="6124575"/>
          <p14:tracePt t="79759" x="7475538" y="6132513"/>
          <p14:tracePt t="79765" x="7493000" y="6132513"/>
          <p14:tracePt t="79772" x="7510463" y="6132513"/>
          <p14:tracePt t="79783" x="7519988" y="6132513"/>
          <p14:tracePt t="79785" x="7537450" y="6132513"/>
          <p14:tracePt t="79790" x="7545388" y="6132513"/>
          <p14:tracePt t="79797" x="7572375" y="6132513"/>
          <p14:tracePt t="79804" x="7589838" y="6132513"/>
          <p14:tracePt t="79809" x="7607300" y="6132513"/>
          <p14:tracePt t="79816" x="7624763" y="6132513"/>
          <p14:tracePt t="79822" x="7642225" y="6132513"/>
          <p14:tracePt t="79829" x="7650163" y="6132513"/>
          <p14:tracePt t="79836" x="7677150" y="6142038"/>
          <p14:tracePt t="79843" x="7685088" y="6142038"/>
          <p14:tracePt t="79850" x="7712075" y="6142038"/>
          <p14:tracePt t="79856" x="7729538" y="6142038"/>
          <p14:tracePt t="79863" x="7747000" y="6142038"/>
          <p14:tracePt t="79870" x="7772400" y="6142038"/>
          <p14:tracePt t="79877" x="7799388" y="6142038"/>
          <p14:tracePt t="79883" x="7816850" y="6142038"/>
          <p14:tracePt t="79891" x="7834313" y="6142038"/>
          <p14:tracePt t="79897" x="7859713" y="6142038"/>
          <p14:tracePt t="79907" x="7877175" y="6142038"/>
          <p14:tracePt t="79910" x="7894638" y="6142038"/>
          <p14:tracePt t="79915" x="7912100" y="6142038"/>
          <p14:tracePt t="79922" x="7929563" y="6142038"/>
          <p14:tracePt t="79928" x="7947025" y="6142038"/>
          <p14:tracePt t="79934" x="7956550" y="6142038"/>
          <p14:tracePt t="79942" x="7974013" y="6142038"/>
          <p14:tracePt t="79948" x="7991475" y="6142038"/>
          <p14:tracePt t="79954" x="7999413" y="6142038"/>
          <p14:tracePt t="79962" x="8016875" y="6142038"/>
          <p14:tracePt t="79970" x="8026400" y="6142038"/>
          <p14:tracePt t="79976" x="8034338" y="6142038"/>
          <p14:tracePt t="79981" x="8043863" y="6142038"/>
          <p14:tracePt t="79989" x="8051800" y="6142038"/>
          <p14:tracePt t="79995" x="8061325" y="6142038"/>
          <p14:tracePt t="80002" x="8069263" y="6142038"/>
          <p14:tracePt t="80008" x="8078788" y="6142038"/>
          <p14:tracePt t="80016" x="8096250" y="6142038"/>
          <p14:tracePt t="80022" x="8104188" y="6142038"/>
          <p14:tracePt t="80029" x="8113713" y="6142038"/>
          <p14:tracePt t="80036" x="8121650" y="6142038"/>
          <p14:tracePt t="80044" x="8131175" y="6142038"/>
          <p14:tracePt t="80051" x="8139113" y="6142038"/>
          <p14:tracePt t="80058" x="8156575" y="6142038"/>
          <p14:tracePt t="80066" x="8174038" y="6142038"/>
          <p14:tracePt t="80080" x="8183563" y="6142038"/>
          <p14:tracePt t="80087" x="8191500" y="6142038"/>
          <p14:tracePt t="80094" x="8201025" y="6142038"/>
          <p14:tracePt t="80100" x="8208963" y="6142038"/>
          <p14:tracePt t="80113" x="8218488" y="6142038"/>
          <p14:tracePt t="80120" x="8226425" y="6142038"/>
          <p14:tracePt t="80126" x="8226425" y="6132513"/>
          <p14:tracePt t="80139" x="8235950" y="6132513"/>
          <p14:tracePt t="80198" x="8226425" y="6132513"/>
          <p14:tracePt t="80205" x="8218488" y="6132513"/>
          <p14:tracePt t="80218" x="8208963" y="6132513"/>
          <p14:tracePt t="80224" x="8201025" y="6132513"/>
          <p14:tracePt t="80232" x="8183563" y="6132513"/>
          <p14:tracePt t="80244" x="8166100" y="6132513"/>
          <p14:tracePt t="80252" x="8156575" y="6132513"/>
          <p14:tracePt t="80257" x="8148638" y="6132513"/>
          <p14:tracePt t="80264" x="8131175" y="6142038"/>
          <p14:tracePt t="80270" x="8113713" y="6149975"/>
          <p14:tracePt t="80278" x="8104188" y="6149975"/>
          <p14:tracePt t="80283" x="8086725" y="6159500"/>
          <p14:tracePt t="80290" x="8061325" y="6159500"/>
          <p14:tracePt t="80296" x="8051800" y="6159500"/>
          <p14:tracePt t="80303" x="8026400" y="6159500"/>
          <p14:tracePt t="80309" x="7999413" y="6167438"/>
          <p14:tracePt t="80316" x="7981950" y="6167438"/>
          <p14:tracePt t="80323" x="7956550" y="6167438"/>
          <p14:tracePt t="80330" x="7921625" y="6167438"/>
          <p14:tracePt t="80336" x="7877175" y="6176963"/>
          <p14:tracePt t="80344" x="7851775" y="6176963"/>
          <p14:tracePt t="80350" x="7799388" y="6184900"/>
          <p14:tracePt t="80357" x="7754938" y="6184900"/>
          <p14:tracePt t="80363" x="7712075" y="6194425"/>
          <p14:tracePt t="80371" x="7667625" y="6194425"/>
          <p14:tracePt t="80377" x="7632700" y="6202363"/>
          <p14:tracePt t="80384" x="7597775" y="6202363"/>
          <p14:tracePt t="80392" x="7562850" y="6202363"/>
          <p14:tracePt t="80398" x="7537450" y="6202363"/>
          <p14:tracePt t="80407" x="7502525" y="6202363"/>
          <p14:tracePt t="80410" x="7467600" y="6202363"/>
          <p14:tracePt t="80414" x="7440613" y="6211888"/>
          <p14:tracePt t="80421" x="7432675" y="6211888"/>
          <p14:tracePt t="80428" x="7405688" y="6211888"/>
          <p14:tracePt t="80434" x="7380288" y="6211888"/>
          <p14:tracePt t="80441" x="7353300" y="6211888"/>
          <p14:tracePt t="80448" x="7318375" y="6211888"/>
          <p14:tracePt t="80455" x="7283450" y="6211888"/>
          <p14:tracePt t="80461" x="7248525" y="6211888"/>
          <p14:tracePt t="80469" x="7223125" y="6219825"/>
          <p14:tracePt t="80475" x="7188200" y="6219825"/>
          <p14:tracePt t="80481" x="7153275" y="6219825"/>
          <p14:tracePt t="80489" x="7118350" y="6219825"/>
          <p14:tracePt t="80496" x="7100888" y="6219825"/>
          <p14:tracePt t="80503" x="7065963" y="6219825"/>
          <p14:tracePt t="80509" x="7038975" y="6219825"/>
          <p14:tracePt t="80516" x="7031038" y="6219825"/>
          <p14:tracePt t="80523" x="7004050" y="6219825"/>
          <p14:tracePt t="80532" x="6986588" y="6219825"/>
          <p14:tracePt t="80535" x="6978650" y="6219825"/>
          <p14:tracePt t="80539" x="6961188" y="6219825"/>
          <p14:tracePt t="80546" x="6951663" y="6219825"/>
          <p14:tracePt t="80552" x="6943725" y="6219825"/>
          <p14:tracePt t="80559" x="6926263" y="6219825"/>
          <p14:tracePt t="80566" x="6916738" y="6219825"/>
          <p14:tracePt t="80580" x="6899275" y="6219825"/>
          <p14:tracePt t="80592" x="6891338" y="6219825"/>
          <p14:tracePt t="80613" x="6881813" y="6219825"/>
          <p14:tracePt t="80618" x="6873875" y="6219825"/>
          <p14:tracePt t="80645" x="6864350" y="6219825"/>
          <p14:tracePt t="80661" x="6856413" y="6219825"/>
          <p14:tracePt t="80670" x="6846888" y="6219825"/>
          <p14:tracePt t="80705" x="6838950" y="6219825"/>
          <p14:tracePt t="80711" x="6829425" y="6219825"/>
          <p14:tracePt t="80737" x="6811963" y="6219825"/>
          <p14:tracePt t="80749" x="6794500" y="6219825"/>
          <p14:tracePt t="80763" x="6786563" y="6211888"/>
          <p14:tracePt t="80769" x="6777038" y="6211888"/>
          <p14:tracePt t="80785" x="6769100" y="6211888"/>
          <p14:tracePt t="80789" x="6759575" y="6211888"/>
          <p14:tracePt t="80796" x="6751638" y="6211888"/>
          <p14:tracePt t="80802" x="6742113" y="6211888"/>
          <p14:tracePt t="80809" x="6734175" y="6211888"/>
          <p14:tracePt t="80816" x="6724650" y="6202363"/>
          <p14:tracePt t="80824" x="6716713" y="6202363"/>
          <p14:tracePt t="80830" x="6707188" y="6202363"/>
          <p14:tracePt t="80842" x="6699250" y="6202363"/>
          <p14:tracePt t="80852" x="6689725" y="6194425"/>
          <p14:tracePt t="80855" x="6681788" y="6194425"/>
          <p14:tracePt t="80868" x="6672263" y="6184900"/>
          <p14:tracePt t="80881" x="6664325" y="6184900"/>
          <p14:tracePt t="80901" x="6654800" y="6184900"/>
          <p14:tracePt t="80908" x="6646863" y="6184900"/>
          <p14:tracePt t="80914" x="6637338" y="6184900"/>
          <p14:tracePt t="80928" x="6637338" y="6176963"/>
          <p14:tracePt t="80948" x="6629400" y="6167438"/>
          <p14:tracePt t="80981" x="6629400" y="6159500"/>
          <p14:tracePt t="80994" x="6629400" y="6149975"/>
          <p14:tracePt t="81007" x="6629400" y="6142038"/>
          <p14:tracePt t="81032" x="6629400" y="6132513"/>
          <p14:tracePt t="81053" x="6637338" y="6124575"/>
          <p14:tracePt t="81066" x="6646863" y="6124575"/>
          <p14:tracePt t="81074" x="6654800" y="6115050"/>
          <p14:tracePt t="81092" x="6664325" y="6115050"/>
          <p14:tracePt t="81100" x="6664325" y="6107113"/>
          <p14:tracePt t="81106" x="6672263" y="6107113"/>
          <p14:tracePt t="81118" x="6681788" y="6097588"/>
          <p14:tracePt t="81131" x="6689725" y="6097588"/>
          <p14:tracePt t="81138" x="6699250" y="6097588"/>
          <p14:tracePt t="81161" x="6707188" y="6097588"/>
          <p14:tracePt t="81164" x="6716713" y="6097588"/>
          <p14:tracePt t="81178" x="6716713" y="6089650"/>
          <p14:tracePt t="81185" x="6724650" y="6089650"/>
          <p14:tracePt t="81192" x="6734175" y="6089650"/>
          <p14:tracePt t="81210" x="6742113" y="6089650"/>
          <p14:tracePt t="81226" x="6751638" y="6089650"/>
          <p14:tracePt t="81237" x="6759575" y="6089650"/>
          <p14:tracePt t="81275" x="6769100" y="6089650"/>
          <p14:tracePt t="81290" x="6777038" y="6089650"/>
          <p14:tracePt t="81316" x="6777038" y="60975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9E43189-A445-B5CF-E3DB-373B94C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370" y="417167"/>
            <a:ext cx="5445002" cy="60236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8047789-7940-FF38-50C4-310F2A732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613" y="0"/>
            <a:ext cx="61991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FFD85DAD-E11B-E803-DF2D-F873780109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8094973"/>
      </p:ext>
    </p:extLst>
  </p:cSld>
  <p:clrMapOvr>
    <a:masterClrMapping/>
  </p:clrMapOvr>
  <mc:AlternateContent xmlns:mc="http://schemas.openxmlformats.org/markup-compatibility/2006">
    <mc:Choice xmlns:p14="http://schemas.microsoft.com/office/powerpoint/2010/main" Requires="p14">
      <p:transition spd="slow" p14:dur="2000" advTm="56624"/>
    </mc:Choice>
    <mc:Fallback>
      <p:transition spd="slow" advTm="56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153" x="6811963" y="6107113"/>
          <p14:tracePt t="1157" x="6856413" y="6115050"/>
          <p14:tracePt t="1164" x="6899275" y="6115050"/>
          <p14:tracePt t="1171" x="6934200" y="6124575"/>
          <p14:tracePt t="1179" x="6978650" y="6124575"/>
          <p14:tracePt t="1183" x="7013575" y="6124575"/>
          <p14:tracePt t="1190" x="7038975" y="6124575"/>
          <p14:tracePt t="1197" x="7065963" y="6124575"/>
          <p14:tracePt t="1203" x="7083425" y="6124575"/>
          <p14:tracePt t="1210" x="7118350" y="6107113"/>
          <p14:tracePt t="1217" x="7170738" y="6062663"/>
          <p14:tracePt t="1223" x="7231063" y="6002338"/>
          <p14:tracePt t="1230" x="7300913" y="5915025"/>
          <p14:tracePt t="1237" x="7353300" y="5835650"/>
          <p14:tracePt t="1244" x="7415213" y="5730875"/>
          <p14:tracePt t="1251" x="7475538" y="5608638"/>
          <p14:tracePt t="1258" x="7510463" y="5476875"/>
          <p14:tracePt t="1264" x="7545388" y="5354638"/>
          <p14:tracePt t="1273" x="7580313" y="5232400"/>
          <p14:tracePt t="1278" x="7607300" y="5092700"/>
          <p14:tracePt t="1285" x="7615238" y="4945063"/>
          <p14:tracePt t="1292" x="7632700" y="4787900"/>
          <p14:tracePt t="1298" x="7642225" y="4638675"/>
          <p14:tracePt t="1306" x="7642225" y="4508500"/>
          <p14:tracePt t="1313" x="7642225" y="4359275"/>
          <p14:tracePt t="1320" x="7615238" y="4229100"/>
          <p14:tracePt t="1327" x="7580313" y="4079875"/>
          <p14:tracePt t="1329" x="7545388" y="3940175"/>
          <p14:tracePt t="1335" x="7493000" y="3783013"/>
          <p14:tracePt t="1342" x="7440613" y="3651250"/>
          <p14:tracePt t="1348" x="7397750" y="3529013"/>
          <p14:tracePt t="1355" x="7318375" y="3406775"/>
          <p14:tracePt t="1362" x="7275513" y="3284538"/>
          <p14:tracePt t="1369" x="7213600" y="3179763"/>
          <p14:tracePt t="1376" x="7153275" y="3074988"/>
          <p14:tracePt t="1382" x="7108825" y="2979738"/>
          <p14:tracePt t="1389" x="7065963" y="2900363"/>
          <p14:tracePt t="1397" x="7021513" y="2822575"/>
          <p14:tracePt t="1404" x="6969125" y="2743200"/>
          <p14:tracePt t="1410" x="6926263" y="2673350"/>
          <p14:tracePt t="1417" x="6899275" y="2611438"/>
          <p14:tracePt t="1424" x="6856413" y="2559050"/>
          <p14:tracePt t="1431" x="6838950" y="2524125"/>
          <p14:tracePt t="1439" x="6821488" y="2489200"/>
          <p14:tracePt t="1440" x="6794500" y="2463800"/>
          <p14:tracePt t="1446" x="6759575" y="2411413"/>
          <p14:tracePt t="1453" x="6734175" y="2376488"/>
          <p14:tracePt t="1460" x="6699250" y="2332038"/>
          <p14:tracePt t="1467" x="6681788" y="2297113"/>
          <p14:tracePt t="1474" x="6646863" y="2262188"/>
          <p14:tracePt t="1481" x="6619875" y="2236788"/>
          <p14:tracePt t="1487" x="6594475" y="2209800"/>
          <p14:tracePt t="1494" x="6584950" y="2184400"/>
          <p14:tracePt t="1501" x="6559550" y="2157413"/>
          <p14:tracePt t="1507" x="6542088" y="2149475"/>
          <p14:tracePt t="1514" x="6515100" y="2122488"/>
          <p14:tracePt t="1524" x="6507163" y="2105025"/>
          <p14:tracePt t="1526" x="6489700" y="2087563"/>
          <p14:tracePt t="1533" x="6480175" y="2070100"/>
          <p14:tracePt t="1539" x="6472238" y="2070100"/>
          <p14:tracePt t="1544" x="6462713" y="2052638"/>
          <p14:tracePt t="1555" x="6454775" y="2052638"/>
          <p14:tracePt t="1558" x="6454775" y="2044700"/>
          <p14:tracePt t="1564" x="6445250" y="2044700"/>
          <p14:tracePt t="1571" x="6437313" y="2044700"/>
          <p14:tracePt t="1580" x="6437313" y="2035175"/>
          <p14:tracePt t="1585" x="6437313" y="2027238"/>
          <p14:tracePt t="1592" x="6427788" y="2027238"/>
          <p14:tracePt t="1605" x="6419850" y="2027238"/>
          <p14:tracePt t="1611" x="6419850" y="2017713"/>
          <p14:tracePt t="1632" x="6410325" y="2017713"/>
          <p14:tracePt t="1637" x="6402388" y="2009775"/>
          <p14:tracePt t="1653" x="6392863" y="2009775"/>
          <p14:tracePt t="1656" x="6392863" y="2000250"/>
          <p14:tracePt t="1670" x="6384925" y="2000250"/>
          <p14:tracePt t="1676" x="6375400" y="2000250"/>
          <p14:tracePt t="1683" x="6367463" y="2000250"/>
          <p14:tracePt t="1690" x="6357938" y="2000250"/>
          <p14:tracePt t="1696" x="6350000" y="2000250"/>
          <p14:tracePt t="1705" x="6323013" y="2000250"/>
          <p14:tracePt t="1709" x="6305550" y="2000250"/>
          <p14:tracePt t="1716" x="6297613" y="2000250"/>
          <p14:tracePt t="1723" x="6280150" y="1992313"/>
          <p14:tracePt t="1730" x="6253163" y="1992313"/>
          <p14:tracePt t="1737" x="6235700" y="1992313"/>
          <p14:tracePt t="1744" x="6218238" y="1992313"/>
          <p14:tracePt t="1750" x="6192838" y="1982788"/>
          <p14:tracePt t="1758" x="6165850" y="1982788"/>
          <p14:tracePt t="1765" x="6140450" y="1974850"/>
          <p14:tracePt t="1772" x="6096000" y="1974850"/>
          <p14:tracePt t="1779" x="6034088" y="1974850"/>
          <p14:tracePt t="1785" x="5973763" y="1974850"/>
          <p14:tracePt t="1792" x="5876925" y="1974850"/>
          <p14:tracePt t="1800" x="5772150" y="1974850"/>
          <p14:tracePt t="1801" x="5649913" y="1992313"/>
          <p14:tracePt t="1808" x="5519738" y="2009775"/>
          <p14:tracePt t="1815" x="5387975" y="2035175"/>
          <p14:tracePt t="1821" x="5265738" y="2070100"/>
          <p14:tracePt t="1829" x="5153025" y="2097088"/>
          <p14:tracePt t="1835" x="5048250" y="2132013"/>
          <p14:tracePt t="1842" x="4951413" y="2157413"/>
          <p14:tracePt t="1848" x="4881563" y="2174875"/>
          <p14:tracePt t="1855" x="4811713" y="2201863"/>
          <p14:tracePt t="1863" x="4768850" y="2219325"/>
          <p14:tracePt t="1869" x="4716463" y="2227263"/>
          <p14:tracePt t="1876" x="4681538" y="2236788"/>
          <p14:tracePt t="1883" x="4664075" y="2254250"/>
          <p14:tracePt t="1894" x="4646613" y="2262188"/>
          <p14:tracePt t="1897" x="4629150" y="2262188"/>
          <p14:tracePt t="1902" x="4619625" y="2271713"/>
          <p14:tracePt t="1906" x="4619625" y="2279650"/>
          <p14:tracePt t="1913" x="4611688" y="2289175"/>
          <p14:tracePt t="1919" x="4602163" y="2297113"/>
          <p14:tracePt t="1926" x="4584700" y="2314575"/>
          <p14:tracePt t="1932" x="4576763" y="2341563"/>
          <p14:tracePt t="1939" x="4567238" y="2349500"/>
          <p14:tracePt t="1947" x="4567238" y="2376488"/>
          <p14:tracePt t="5542" x="4619625" y="2401888"/>
          <p14:tracePt t="5549" x="4724400" y="2419350"/>
          <p14:tracePt t="5556" x="4829175" y="2454275"/>
          <p14:tracePt t="5563" x="4933950" y="2481263"/>
          <p14:tracePt t="5568" x="5030788" y="2516188"/>
          <p14:tracePt t="5575" x="5118100" y="2551113"/>
          <p14:tracePt t="5582" x="5213350" y="2586038"/>
          <p14:tracePt t="5590" x="5300663" y="2603500"/>
          <p14:tracePt t="5594" x="5362575" y="2628900"/>
          <p14:tracePt t="5602" x="5440363" y="2646363"/>
          <p14:tracePt t="5609" x="5492750" y="2663825"/>
          <p14:tracePt t="5613" x="5537200" y="2673350"/>
          <p14:tracePt t="5620" x="5572125" y="2681288"/>
          <p14:tracePt t="5627" x="5624513" y="2708275"/>
          <p14:tracePt t="5633" x="5684838" y="2716213"/>
          <p14:tracePt t="5640" x="5746750" y="2725738"/>
          <p14:tracePt t="5646" x="5824538" y="2752725"/>
          <p14:tracePt t="5653" x="5894388" y="2760663"/>
          <p14:tracePt t="5661" x="5991225" y="2778125"/>
          <p14:tracePt t="5667" x="6061075" y="2795588"/>
          <p14:tracePt t="5674" x="6140450" y="2813050"/>
          <p14:tracePt t="5681" x="6218238" y="2822575"/>
          <p14:tracePt t="5688" x="6280150" y="2840038"/>
          <p14:tracePt t="5694" x="6323013" y="2840038"/>
          <p14:tracePt t="5701" x="6367463" y="2847975"/>
          <p14:tracePt t="5711" x="6402388" y="2847975"/>
          <p14:tracePt t="5716" x="6437313" y="2847975"/>
          <p14:tracePt t="5723" x="6454775" y="2847975"/>
          <p14:tracePt t="5729" x="6472238" y="2847975"/>
          <p14:tracePt t="5736" x="6489700" y="2847975"/>
          <p14:tracePt t="5743" x="6489700" y="2840038"/>
          <p14:tracePt t="5750" x="6497638" y="2840038"/>
          <p14:tracePt t="5756" x="6497638" y="2830513"/>
          <p14:tracePt t="5765" x="6507163" y="2813050"/>
          <p14:tracePt t="5772" x="6507163" y="2778125"/>
          <p14:tracePt t="5778" x="6507163" y="2733675"/>
          <p14:tracePt t="5785" x="6497638" y="2690813"/>
          <p14:tracePt t="5792" x="6497638" y="2628900"/>
          <p14:tracePt t="5799" x="6462713" y="2524125"/>
          <p14:tracePt t="5806" x="6437313" y="2419350"/>
          <p14:tracePt t="5813" x="6384925" y="2271713"/>
          <p14:tracePt t="5820" x="6340475" y="2132013"/>
          <p14:tracePt t="5826" x="6288088" y="2009775"/>
          <p14:tracePt t="5834" x="6227763" y="1905000"/>
          <p14:tracePt t="5840" x="6175375" y="1825625"/>
          <p14:tracePt t="5847" x="6105525" y="1755775"/>
          <p14:tracePt t="5854" x="6051550" y="1685925"/>
          <p14:tracePt t="5862" x="6008688" y="1625600"/>
          <p14:tracePt t="5868" x="5956300" y="1581150"/>
          <p14:tracePt t="5870" x="5886450" y="1528763"/>
          <p14:tracePt t="5877" x="5851525" y="1485900"/>
          <p14:tracePt t="5883" x="5799138" y="1458913"/>
          <p14:tracePt t="5890" x="5754688" y="1423988"/>
          <p14:tracePt t="5899" x="5719763" y="1398588"/>
          <p14:tracePt t="5905" x="5694363" y="1381125"/>
          <p14:tracePt t="5911" x="5659438" y="1371600"/>
          <p14:tracePt t="5917" x="5641975" y="1362075"/>
          <p14:tracePt t="5923" x="5614988" y="1344613"/>
          <p14:tracePt t="5930" x="5589588" y="1336675"/>
          <p14:tracePt t="5937" x="5562600" y="1319213"/>
          <p14:tracePt t="5944" x="5537200" y="1309688"/>
          <p14:tracePt t="5952" x="5527675" y="1301750"/>
          <p14:tracePt t="5959" x="5502275" y="1292225"/>
          <p14:tracePt t="5966" x="5475288" y="1284288"/>
          <p14:tracePt t="5973" x="5467350" y="1274763"/>
          <p14:tracePt t="5980" x="5440363" y="1266825"/>
          <p14:tracePt t="5987" x="5422900" y="1266825"/>
          <p14:tracePt t="5988" x="5405438" y="1266825"/>
          <p14:tracePt t="5995" x="5397500" y="1257300"/>
          <p14:tracePt t="6002" x="5380038" y="1257300"/>
          <p14:tracePt t="6008" x="5370513" y="1257300"/>
          <p14:tracePt t="6015" x="5353050" y="1257300"/>
          <p14:tracePt t="6023" x="5353050" y="1249363"/>
          <p14:tracePt t="6029" x="5335588" y="1249363"/>
          <p14:tracePt t="6049" x="5327650" y="1249363"/>
          <p14:tracePt t="6062" x="5318125" y="1249363"/>
          <p14:tracePt t="6074" x="5310188" y="1249363"/>
          <p14:tracePt t="6082" x="5300663" y="1249363"/>
          <p14:tracePt t="6100" x="5300663" y="1239838"/>
          <p14:tracePt t="6107" x="5292725" y="1239838"/>
          <p14:tracePt t="6120" x="5283200" y="1239838"/>
          <p14:tracePt t="6133" x="5275263" y="1239838"/>
          <p14:tracePt t="6174" x="5265738" y="1239838"/>
          <p14:tracePt t="6193" x="5257800" y="1239838"/>
          <p14:tracePt t="6265" x="5257800" y="1249363"/>
          <p14:tracePt t="6272" x="5248275" y="1257300"/>
          <p14:tracePt t="6278" x="5240338" y="1266825"/>
          <p14:tracePt t="6284" x="5230813" y="1284288"/>
          <p14:tracePt t="6291" x="5222875" y="1301750"/>
          <p14:tracePt t="6297" x="5213350" y="1327150"/>
          <p14:tracePt t="6304" x="5205413" y="1354138"/>
          <p14:tracePt t="6310" x="5187950" y="1389063"/>
          <p14:tracePt t="6316" x="5178425" y="1423988"/>
          <p14:tracePt t="6324" x="5153025" y="1468438"/>
          <p14:tracePt t="6331" x="5135563" y="1520825"/>
          <p14:tracePt t="6337" x="5118100" y="1581150"/>
          <p14:tracePt t="6343" x="5091113" y="1633538"/>
          <p14:tracePt t="6350" x="5073650" y="1695450"/>
          <p14:tracePt t="6356" x="5056188" y="1747838"/>
          <p14:tracePt t="6363" x="5030788" y="1790700"/>
          <p14:tracePt t="6369" x="5013325" y="1860550"/>
          <p14:tracePt t="6376" x="5003800" y="1905000"/>
          <p14:tracePt t="6383" x="4986338" y="1957388"/>
          <p14:tracePt t="6390" x="4960938" y="2017713"/>
          <p14:tracePt t="6396" x="4943475" y="2097088"/>
          <p14:tracePt t="6406" x="4916488" y="2157413"/>
          <p14:tracePt t="6410" x="4908550" y="2219325"/>
          <p14:tracePt t="6417" x="4891088" y="2297113"/>
          <p14:tracePt t="6424" x="4881563" y="2341563"/>
          <p14:tracePt t="6431" x="4856163" y="2401888"/>
          <p14:tracePt t="6438" x="4846638" y="2454275"/>
          <p14:tracePt t="6446" x="4838700" y="2516188"/>
          <p14:tracePt t="6452" x="4829175" y="2559050"/>
          <p14:tracePt t="6459" x="4821238" y="2593975"/>
          <p14:tracePt t="6466" x="4811713" y="2628900"/>
          <p14:tracePt t="6473" x="4811713" y="2663825"/>
          <p14:tracePt t="6475" x="4803775" y="2690813"/>
          <p14:tracePt t="6481" x="4803775" y="2716213"/>
          <p14:tracePt t="6488" x="4794250" y="2733675"/>
          <p14:tracePt t="6494" x="4794250" y="2743200"/>
          <p14:tracePt t="6501" x="4786313" y="2752725"/>
          <p14:tracePt t="6508" x="4786313" y="2770188"/>
          <p14:tracePt t="6521" x="4786313" y="2787650"/>
          <p14:tracePt t="6527" x="4786313" y="2795588"/>
          <p14:tracePt t="6540" x="4786313" y="2813050"/>
          <p14:tracePt t="6547" x="4776788" y="2830513"/>
          <p14:tracePt t="6560" x="4776788" y="2847975"/>
          <p14:tracePt t="6566" x="4768850" y="2847975"/>
          <p14:tracePt t="6573" x="4768850" y="2857500"/>
          <p14:tracePt t="6580" x="4768850" y="2865438"/>
          <p14:tracePt t="6593" x="4768850" y="2882900"/>
          <p14:tracePt t="6613" x="4768850" y="2892425"/>
          <p14:tracePt t="6619" x="4768850" y="2900363"/>
          <p14:tracePt t="6626" x="4759325" y="2900363"/>
          <p14:tracePt t="6646" x="4759325" y="2909888"/>
          <p14:tracePt t="6718" x="4759325" y="2900363"/>
          <p14:tracePt t="6724" x="4759325" y="2892425"/>
          <p14:tracePt t="6744" x="4751388" y="2882900"/>
          <p14:tracePt t="6758" x="4751388" y="2874963"/>
          <p14:tracePt t="6772" x="4751388" y="2865438"/>
          <p14:tracePt t="6777" x="4741863" y="2865438"/>
          <p14:tracePt t="6816" x="4741863" y="2857500"/>
          <p14:tracePt t="6856" x="4733925" y="2857500"/>
          <p14:tracePt t="6869" x="4724400" y="2857500"/>
          <p14:tracePt t="6876" x="4724400" y="2847975"/>
          <p14:tracePt t="6882" x="4716463" y="2847975"/>
          <p14:tracePt t="6902" x="4706938" y="2847975"/>
          <p14:tracePt t="6909" x="4689475" y="2847975"/>
          <p14:tracePt t="6915" x="4654550" y="2840038"/>
          <p14:tracePt t="6922" x="4576763" y="2813050"/>
          <p14:tracePt t="6928" x="4454525" y="2778125"/>
          <p14:tracePt t="6935" x="4305300" y="2743200"/>
          <p14:tracePt t="6941" x="4157663" y="2690813"/>
          <p14:tracePt t="6948" x="3973513" y="2638425"/>
          <p14:tracePt t="6955" x="3798888" y="2593975"/>
          <p14:tracePt t="6961" x="3659188" y="2559050"/>
          <p14:tracePt t="6968" x="3519488" y="2524125"/>
          <p14:tracePt t="6974" x="3406775" y="2498725"/>
          <p14:tracePt t="6982" x="3302000" y="2471738"/>
          <p14:tracePt t="6988" x="3205163" y="2454275"/>
          <p14:tracePt t="6995" x="3144838" y="2446338"/>
          <p14:tracePt t="7002" x="3082925" y="2428875"/>
          <p14:tracePt t="7008" x="3048000" y="2411413"/>
          <p14:tracePt t="7017" x="3013075" y="2411413"/>
          <p14:tracePt t="7025" x="2995613" y="2401888"/>
          <p14:tracePt t="7029" x="2978150" y="2401888"/>
          <p14:tracePt t="7036" x="2960688" y="2401888"/>
          <p14:tracePt t="7043" x="2951163" y="2401888"/>
          <p14:tracePt t="7051" x="2943225" y="2401888"/>
          <p14:tracePt t="7060" x="2933700" y="2401888"/>
          <p14:tracePt t="7120" x="2925763" y="2401888"/>
          <p14:tracePt t="7178" x="2925763" y="2393950"/>
          <p14:tracePt t="7205" x="2933700" y="2393950"/>
          <p14:tracePt t="7224" x="2943225" y="2393950"/>
          <p14:tracePt t="7232" x="2951163" y="2393950"/>
          <p14:tracePt t="7252" x="2960688" y="2393950"/>
          <p14:tracePt t="7257" x="2968625" y="2393950"/>
          <p14:tracePt t="7271" x="2978150" y="2393950"/>
          <p14:tracePt t="7277" x="2995613" y="2393950"/>
          <p14:tracePt t="7284" x="3003550" y="2393950"/>
          <p14:tracePt t="7290" x="3013075" y="2393950"/>
          <p14:tracePt t="7297" x="3030538" y="2393950"/>
          <p14:tracePt t="7303" x="3038475" y="2401888"/>
          <p14:tracePt t="7309" x="3065463" y="2401888"/>
          <p14:tracePt t="7316" x="3100388" y="2419350"/>
          <p14:tracePt t="7323" x="3127375" y="2428875"/>
          <p14:tracePt t="7332" x="3152775" y="2436813"/>
          <p14:tracePt t="7337" x="3187700" y="2446338"/>
          <p14:tracePt t="7343" x="3222625" y="2454275"/>
          <p14:tracePt t="7350" x="3257550" y="2463800"/>
          <p14:tracePt t="7357" x="3302000" y="2471738"/>
          <p14:tracePt t="7363" x="3354388" y="2489200"/>
          <p14:tracePt t="7370" x="3414713" y="2498725"/>
          <p14:tracePt t="7377" x="3476625" y="2524125"/>
          <p14:tracePt t="7384" x="3529013" y="2533650"/>
          <p14:tracePt t="7392" x="3606800" y="2551113"/>
          <p14:tracePt t="7398" x="3668713" y="2586038"/>
          <p14:tracePt t="7405" x="3746500" y="2611438"/>
          <p14:tracePt t="7412" x="3808413" y="2628900"/>
          <p14:tracePt t="7420" x="3868738" y="2646363"/>
          <p14:tracePt t="7426" x="3921125" y="2673350"/>
          <p14:tracePt t="7427" x="3983038" y="2690813"/>
          <p14:tracePt t="7434" x="4017963" y="2708275"/>
          <p14:tracePt t="7440" x="4070350" y="2725738"/>
          <p14:tracePt t="7448" x="4105275" y="2752725"/>
          <p14:tracePt t="7457" x="4130675" y="2760663"/>
          <p14:tracePt t="7462" x="4165600" y="2770188"/>
          <p14:tracePt t="7468" x="4183063" y="2787650"/>
          <p14:tracePt t="7474" x="4200525" y="2795588"/>
          <p14:tracePt t="7482" x="4227513" y="2805113"/>
          <p14:tracePt t="7488" x="4235450" y="2813050"/>
          <p14:tracePt t="7495" x="4244975" y="2822575"/>
          <p14:tracePt t="7502" x="4262438" y="2822575"/>
          <p14:tracePt t="7509" x="4262438" y="2830513"/>
          <p14:tracePt t="7520" x="4279900" y="2830513"/>
          <p14:tracePt t="7524" x="4279900" y="2840038"/>
          <p14:tracePt t="7533" x="4287838" y="2840038"/>
          <p14:tracePt t="7559" x="4297363" y="2840038"/>
          <p14:tracePt t="7586" x="4297363" y="2847975"/>
          <p14:tracePt t="7594" x="4305300" y="2847975"/>
          <p14:tracePt t="7619" x="4314825" y="2847975"/>
          <p14:tracePt t="7658" x="4314825" y="2857500"/>
          <p14:tracePt t="7737" x="4314825" y="2865438"/>
          <p14:tracePt t="7809" x="4314825" y="2857500"/>
          <p14:tracePt t="7829" x="4314825" y="2847975"/>
          <p14:tracePt t="7855" x="4314825" y="2840038"/>
          <p14:tracePt t="7870" x="4314825" y="2830513"/>
          <p14:tracePt t="7881" x="4314825" y="2822575"/>
          <p14:tracePt t="7896" x="4314825" y="2813050"/>
          <p14:tracePt t="7901" x="4314825" y="2805113"/>
          <p14:tracePt t="7907" x="4314825" y="2795588"/>
          <p14:tracePt t="7914" x="4322763" y="2787650"/>
          <p14:tracePt t="7927" x="4322763" y="2778125"/>
          <p14:tracePt t="7935" x="4332288" y="2770188"/>
          <p14:tracePt t="7941" x="4332288" y="2760663"/>
          <p14:tracePt t="7949" x="4332288" y="2752725"/>
          <p14:tracePt t="7954" x="4332288" y="2743200"/>
          <p14:tracePt t="7962" x="4340225" y="2733675"/>
          <p14:tracePt t="7974" x="4349750" y="2716213"/>
          <p14:tracePt t="7987" x="4357688" y="2708275"/>
          <p14:tracePt t="7994" x="4357688" y="2698750"/>
          <p14:tracePt t="7999" x="4357688" y="2690813"/>
          <p14:tracePt t="8006" x="4357688" y="2681288"/>
          <p14:tracePt t="8013" x="4367213" y="2681288"/>
          <p14:tracePt t="8020" x="4367213" y="2673350"/>
          <p14:tracePt t="8026" x="4367213" y="2663825"/>
          <p14:tracePt t="8032" x="4367213" y="2655888"/>
          <p14:tracePt t="8039" x="4367213" y="2646363"/>
          <p14:tracePt t="8046" x="4367213" y="2638425"/>
          <p14:tracePt t="8059" x="4367213" y="2628900"/>
          <p14:tracePt t="8067" x="4375150" y="2620963"/>
          <p14:tracePt t="8074" x="4375150" y="2611438"/>
          <p14:tracePt t="8087" x="4375150" y="2593975"/>
          <p14:tracePt t="8100" x="4375150" y="2586038"/>
          <p14:tracePt t="8105" x="4375150" y="2568575"/>
          <p14:tracePt t="8113" x="4375150" y="2559050"/>
          <p14:tracePt t="8119" x="4375150" y="2533650"/>
          <p14:tracePt t="8124" x="4375150" y="2516188"/>
          <p14:tracePt t="8130" x="4375150" y="2498725"/>
          <p14:tracePt t="8138" x="4375150" y="2481263"/>
          <p14:tracePt t="8144" x="4375150" y="2471738"/>
          <p14:tracePt t="8151" x="4375150" y="2454275"/>
          <p14:tracePt t="8157" x="4375150" y="2436813"/>
          <p14:tracePt t="8164" x="4375150" y="2428875"/>
          <p14:tracePt t="8171" x="4375150" y="2411413"/>
          <p14:tracePt t="8178" x="4375150" y="2401888"/>
          <p14:tracePt t="8185" x="4375150" y="2393950"/>
          <p14:tracePt t="8192" x="4375150" y="2384425"/>
          <p14:tracePt t="8198" x="4375150" y="2376488"/>
          <p14:tracePt t="8212" x="4375150" y="2366963"/>
          <p14:tracePt t="8217" x="4367213" y="2359025"/>
          <p14:tracePt t="8236" x="4357688" y="2359025"/>
          <p14:tracePt t="8256" x="4349750" y="2359025"/>
          <p14:tracePt t="8263" x="4340225" y="2359025"/>
          <p14:tracePt t="8282" x="4332288" y="2366963"/>
          <p14:tracePt t="8296" x="4322763" y="2376488"/>
          <p14:tracePt t="8303" x="4322763" y="2384425"/>
          <p14:tracePt t="8310" x="4322763" y="2393950"/>
          <p14:tracePt t="8317" x="4314825" y="2401888"/>
          <p14:tracePt t="8323" x="4305300" y="2428875"/>
          <p14:tracePt t="8328" x="4287838" y="2463800"/>
          <p14:tracePt t="8337" x="4279900" y="2506663"/>
          <p14:tracePt t="8341" x="4270375" y="2541588"/>
          <p14:tracePt t="8349" x="4262438" y="2603500"/>
          <p14:tracePt t="8355" x="4252913" y="2638425"/>
          <p14:tracePt t="8363" x="4244975" y="2690813"/>
          <p14:tracePt t="8367" x="4235450" y="2716213"/>
          <p14:tracePt t="8374" x="4227513" y="2770188"/>
          <p14:tracePt t="8381" x="4227513" y="2795588"/>
          <p14:tracePt t="8387" x="4217988" y="2822575"/>
          <p14:tracePt t="8394" x="4217988" y="2847975"/>
          <p14:tracePt t="8401" x="4210050" y="2874963"/>
          <p14:tracePt t="8407" x="4210050" y="2882900"/>
          <p14:tracePt t="8415" x="4200525" y="2900363"/>
          <p14:tracePt t="8421" x="4200525" y="2927350"/>
          <p14:tracePt t="8428" x="4200525" y="2935288"/>
          <p14:tracePt t="8435" x="4200525" y="2952750"/>
          <p14:tracePt t="8442" x="4192588" y="2970213"/>
          <p14:tracePt t="8449" x="4192588" y="2979738"/>
          <p14:tracePt t="8457" x="4192588" y="2987675"/>
          <p14:tracePt t="8462" x="4192588" y="2997200"/>
          <p14:tracePt t="8469" x="4192588" y="3005138"/>
          <p14:tracePt t="8476" x="4192588" y="3022600"/>
          <p14:tracePt t="8486" x="4192588" y="3032125"/>
          <p14:tracePt t="8496" x="4192588" y="3040063"/>
          <p14:tracePt t="8506" x="4192588" y="3049588"/>
          <p14:tracePt t="8522" x="4192588" y="3057525"/>
          <p14:tracePt t="8546" x="4192588" y="3067050"/>
          <p14:tracePt t="8624" x="4192588" y="3074988"/>
          <p14:tracePt t="8664" x="4192588" y="3084513"/>
          <p14:tracePt t="8795" x="4192588" y="3092450"/>
          <p14:tracePt t="8828" x="4183063" y="3092450"/>
          <p14:tracePt t="8842" x="4175125" y="3092450"/>
          <p14:tracePt t="8847" x="4165600" y="3092450"/>
          <p14:tracePt t="8854" x="4157663" y="3092450"/>
          <p14:tracePt t="8860" x="4140200" y="3092450"/>
          <p14:tracePt t="8867" x="4113213" y="3092450"/>
          <p14:tracePt t="8873" x="4070350" y="3092450"/>
          <p14:tracePt t="8881" x="4025900" y="3092450"/>
          <p14:tracePt t="8888" x="3956050" y="3092450"/>
          <p14:tracePt t="8895" x="3878263" y="3092450"/>
          <p14:tracePt t="8901" x="3781425" y="3092450"/>
          <p14:tracePt t="8908" x="3676650" y="3092450"/>
          <p14:tracePt t="8914" x="3571875" y="3092450"/>
          <p14:tracePt t="8922" x="3459163" y="3092450"/>
          <p14:tracePt t="8928" x="3354388" y="3109913"/>
          <p14:tracePt t="8935" x="3240088" y="3109913"/>
          <p14:tracePt t="8942" x="3135313" y="3109913"/>
          <p14:tracePt t="8950" x="3048000" y="3119438"/>
          <p14:tracePt t="8959" x="2960688" y="3119438"/>
          <p14:tracePt t="8963" x="2873375" y="3119438"/>
          <p14:tracePt t="8966" x="2803525" y="3119438"/>
          <p14:tracePt t="8972" x="2724150" y="3127375"/>
          <p14:tracePt t="8978" x="2646363" y="3136900"/>
          <p14:tracePt t="8986" x="2593975" y="3136900"/>
          <p14:tracePt t="8992" x="2549525" y="3136900"/>
          <p14:tracePt t="8999" x="2489200" y="3144838"/>
          <p14:tracePt t="9006" x="2436813" y="3162300"/>
          <p14:tracePt t="9013" x="2392363" y="3171825"/>
          <p14:tracePt t="9019" x="2357438" y="3171825"/>
          <p14:tracePt t="9027" x="2322513" y="3179763"/>
          <p14:tracePt t="9032" x="2297113" y="3179763"/>
          <p14:tracePt t="9040" x="2279650" y="3179763"/>
          <p14:tracePt t="9046" x="2262188" y="3179763"/>
          <p14:tracePt t="9053" x="2244725" y="3179763"/>
          <p14:tracePt t="9060" x="2235200" y="3189288"/>
          <p14:tracePt t="9067" x="2217738" y="3189288"/>
          <p14:tracePt t="9075" x="2209800" y="3189288"/>
          <p14:tracePt t="9086" x="2192338" y="3189288"/>
          <p14:tracePt t="9091" x="2182813" y="3189288"/>
          <p14:tracePt t="9111" x="2174875" y="3197225"/>
          <p14:tracePt t="9131" x="2165350" y="3197225"/>
          <p14:tracePt t="9158" x="2157413" y="3197225"/>
          <p14:tracePt t="9222" x="2157413" y="3189288"/>
          <p14:tracePt t="9236" x="2157413" y="3179763"/>
          <p14:tracePt t="9243" x="2157413" y="3171825"/>
          <p14:tracePt t="9256" x="2157413" y="3162300"/>
          <p14:tracePt t="9263" x="2165350" y="3154363"/>
          <p14:tracePt t="9271" x="2174875" y="3154363"/>
          <p14:tracePt t="9277" x="2174875" y="3144838"/>
          <p14:tracePt t="9283" x="2192338" y="3136900"/>
          <p14:tracePt t="9290" x="2217738" y="3119438"/>
          <p14:tracePt t="9297" x="2244725" y="3109913"/>
          <p14:tracePt t="9304" x="2279650" y="3101975"/>
          <p14:tracePt t="9311" x="2349500" y="3084513"/>
          <p14:tracePt t="9318" x="2419350" y="3084513"/>
          <p14:tracePt t="9325" x="2479675" y="3084513"/>
          <p14:tracePt t="9335" x="2566988" y="3084513"/>
          <p14:tracePt t="9336" x="2654300" y="3084513"/>
          <p14:tracePt t="9341" x="2741613" y="3074988"/>
          <p14:tracePt t="9347" x="2855913" y="3074988"/>
          <p14:tracePt t="9354" x="2960688" y="3074988"/>
          <p14:tracePt t="9361" x="3074988" y="3074988"/>
          <p14:tracePt t="9368" x="3179763" y="3074988"/>
          <p14:tracePt t="9374" x="3284538" y="3084513"/>
          <p14:tracePt t="9381" x="3397250" y="3084513"/>
          <p14:tracePt t="9389" x="3502025" y="3084513"/>
          <p14:tracePt t="9395" x="3606800" y="3101975"/>
          <p14:tracePt t="9402" x="3694113" y="3101975"/>
          <p14:tracePt t="9408" x="3781425" y="3101975"/>
          <p14:tracePt t="9415" x="3868738" y="3109913"/>
          <p14:tracePt t="9422" x="3956050" y="3119438"/>
          <p14:tracePt t="9430" x="4035425" y="3127375"/>
          <p14:tracePt t="9436" x="4105275" y="3144838"/>
          <p14:tracePt t="9443" x="4165600" y="3154363"/>
          <p14:tracePt t="9451" x="4227513" y="3162300"/>
          <p14:tracePt t="9460" x="4305300" y="3162300"/>
          <p14:tracePt t="9463" x="4349750" y="3179763"/>
          <p14:tracePt t="9466" x="4410075" y="3179763"/>
          <p14:tracePt t="9472" x="4454525" y="3179763"/>
          <p14:tracePt t="9479" x="4514850" y="3189288"/>
          <p14:tracePt t="9485" x="4567238" y="3197225"/>
          <p14:tracePt t="9493" x="4584700" y="3206750"/>
          <p14:tracePt t="9499" x="4637088" y="3214688"/>
          <p14:tracePt t="9506" x="4664075" y="3214688"/>
          <p14:tracePt t="9513" x="4706938" y="3224213"/>
          <p14:tracePt t="9520" x="4741863" y="3224213"/>
          <p14:tracePt t="9527" x="4776788" y="3232150"/>
          <p14:tracePt t="9533" x="4803775" y="3232150"/>
          <p14:tracePt t="9540" x="4838700" y="3241675"/>
          <p14:tracePt t="9547" x="4856163" y="3241675"/>
          <p14:tracePt t="9554" x="4891088" y="3249613"/>
          <p14:tracePt t="9561" x="4933950" y="3249613"/>
          <p14:tracePt t="9569" x="4968875" y="3249613"/>
          <p14:tracePt t="9575" x="5003800" y="3249613"/>
          <p14:tracePt t="9586" x="5100638" y="3249613"/>
          <p14:tracePt t="9592" x="5143500" y="3249613"/>
          <p14:tracePt t="9597" x="5187950" y="3249613"/>
          <p14:tracePt t="9604" x="5240338" y="3249613"/>
          <p14:tracePt t="9612" x="5292725" y="3249613"/>
          <p14:tracePt t="9619" x="5353050" y="3249613"/>
          <p14:tracePt t="9624" x="5432425" y="3249613"/>
          <p14:tracePt t="9631" x="5492750" y="3241675"/>
          <p14:tracePt t="9638" x="5562600" y="3241675"/>
          <p14:tracePt t="9644" x="5624513" y="3241675"/>
          <p14:tracePt t="9652" x="5702300" y="3232150"/>
          <p14:tracePt t="9659" x="5754688" y="3232150"/>
          <p14:tracePt t="9665" x="5807075" y="3224213"/>
          <p14:tracePt t="9672" x="5868988" y="3224213"/>
          <p14:tracePt t="9680" x="5911850" y="3224213"/>
          <p14:tracePt t="9686" x="5956300" y="3224213"/>
          <p14:tracePt t="9694" x="5999163" y="3224213"/>
          <p14:tracePt t="9700" x="6043613" y="3206750"/>
          <p14:tracePt t="9709" x="6105525" y="3206750"/>
          <p14:tracePt t="9713" x="6183313" y="3197225"/>
          <p14:tracePt t="9715" x="6245225" y="3197225"/>
          <p14:tracePt t="9722" x="6305550" y="3189288"/>
          <p14:tracePt t="9729" x="6375400" y="3189288"/>
          <p14:tracePt t="9736" x="6437313" y="3179763"/>
          <p14:tracePt t="9743" x="6480175" y="3179763"/>
          <p14:tracePt t="9749" x="6542088" y="3179763"/>
          <p14:tracePt t="9756" x="6602413" y="3171825"/>
          <p14:tracePt t="9763" x="6646863" y="3171825"/>
          <p14:tracePt t="9770" x="6681788" y="3162300"/>
          <p14:tracePt t="9776" x="6724650" y="3162300"/>
          <p14:tracePt t="9784" x="6759575" y="3162300"/>
          <p14:tracePt t="9791" x="6794500" y="3162300"/>
          <p14:tracePt t="9797" x="6804025" y="3162300"/>
          <p14:tracePt t="9805" x="6821488" y="3154363"/>
          <p14:tracePt t="9812" x="6838950" y="3154363"/>
          <p14:tracePt t="10182" x="6899275" y="3154363"/>
          <p14:tracePt t="10189" x="7004050" y="3154363"/>
          <p14:tracePt t="10195" x="7091363" y="3154363"/>
          <p14:tracePt t="10202" x="7205663" y="3154363"/>
          <p14:tracePt t="10209" x="7310438" y="3171825"/>
          <p14:tracePt t="10216" x="7423150" y="3171825"/>
          <p14:tracePt t="10223" x="7527925" y="3179763"/>
          <p14:tracePt t="10230" x="7632700" y="3179763"/>
          <p14:tracePt t="10235" x="7737475" y="3189288"/>
          <p14:tracePt t="10242" x="7851775" y="3206750"/>
          <p14:tracePt t="10247" x="7956550" y="3206750"/>
          <p14:tracePt t="10255" x="8069263" y="3214688"/>
          <p14:tracePt t="10262" x="8174038" y="3214688"/>
          <p14:tracePt t="10267" x="8278813" y="3214688"/>
          <p14:tracePt t="10276" x="8375650" y="3214688"/>
          <p14:tracePt t="10280" x="8462963" y="3214688"/>
          <p14:tracePt t="10289" x="8550275" y="3224213"/>
          <p14:tracePt t="10293" x="8628063" y="3224213"/>
          <p14:tracePt t="10300" x="8715375" y="3224213"/>
          <p14:tracePt t="10307" x="8785225" y="3224213"/>
          <p14:tracePt t="10313" x="8847138" y="3224213"/>
          <p14:tracePt t="10320" x="8907463" y="3224213"/>
          <p14:tracePt t="10327" x="8969375" y="3224213"/>
          <p14:tracePt t="10334" x="9021763" y="3224213"/>
          <p14:tracePt t="10341" x="9082088" y="3224213"/>
          <p14:tracePt t="10348" x="9144000" y="3224213"/>
          <p14:tracePt t="10355" x="9205913" y="3224213"/>
          <p14:tracePt t="10361" x="9266238" y="3224213"/>
          <p14:tracePt t="10368" x="9318625" y="3224213"/>
          <p14:tracePt t="10375" x="9380538" y="3224213"/>
          <p14:tracePt t="10382" x="9440863" y="3224213"/>
          <p14:tracePt t="10389" x="9485313" y="3224213"/>
          <p14:tracePt t="10396" x="9520238" y="3224213"/>
          <p14:tracePt t="10403" x="9563100" y="3224213"/>
          <p14:tracePt t="10410" x="9590088" y="3224213"/>
          <p14:tracePt t="10417" x="9615488" y="3224213"/>
          <p14:tracePt t="10418" x="9642475" y="3224213"/>
          <p14:tracePt t="10425" x="9667875" y="3224213"/>
          <p14:tracePt t="10432" x="9677400" y="3224213"/>
          <p14:tracePt t="10438" x="9694863" y="3224213"/>
          <p14:tracePt t="10445" x="9712325" y="3224213"/>
          <p14:tracePt t="10452" x="9729788" y="3224213"/>
          <p14:tracePt t="10460" x="9737725" y="3224213"/>
          <p14:tracePt t="10466" x="9747250" y="3224213"/>
          <p14:tracePt t="10473" x="9755188" y="3224213"/>
          <p14:tracePt t="10486" x="9772650" y="3224213"/>
          <p14:tracePt t="10504" x="9782175" y="3224213"/>
          <p14:tracePt t="10517" x="9790113" y="3224213"/>
          <p14:tracePt t="10570" x="9782175" y="3224213"/>
          <p14:tracePt t="10591" x="9772650" y="3224213"/>
          <p14:tracePt t="10597" x="9764713" y="3224213"/>
          <p14:tracePt t="10604" x="9755188" y="3224213"/>
          <p14:tracePt t="10610" x="9729788" y="3232150"/>
          <p14:tracePt t="10617" x="9685338" y="3232150"/>
          <p14:tracePt t="10622" x="9642475" y="3232150"/>
          <p14:tracePt t="10630" x="9572625" y="3232150"/>
          <p14:tracePt t="10636" x="9467850" y="3232150"/>
          <p14:tracePt t="10642" x="9345613" y="3241675"/>
          <p14:tracePt t="10650" x="9223375" y="3241675"/>
          <p14:tracePt t="10655" x="9074150" y="3241675"/>
          <p14:tracePt t="10662" x="8916988" y="3241675"/>
          <p14:tracePt t="10668" x="8742363" y="3241675"/>
          <p14:tracePt t="10675" x="8575675" y="3224213"/>
          <p14:tracePt t="10682" x="8435975" y="3214688"/>
          <p14:tracePt t="10689" x="8288338" y="3197225"/>
          <p14:tracePt t="10695" x="8156575" y="3189288"/>
          <p14:tracePt t="10703" x="8026400" y="3179763"/>
          <p14:tracePt t="10712" x="7904163" y="3154363"/>
          <p14:tracePt t="10716" x="7789863" y="3144838"/>
          <p14:tracePt t="10723" x="7659688" y="3144838"/>
          <p14:tracePt t="10729" x="7554913" y="3127375"/>
          <p14:tracePt t="10736" x="7440613" y="3119438"/>
          <p14:tracePt t="10743" x="7327900" y="3119438"/>
          <p14:tracePt t="10751" x="7223125" y="3109913"/>
          <p14:tracePt t="10758" x="7100888" y="3092450"/>
          <p14:tracePt t="10764" x="6986588" y="3092450"/>
          <p14:tracePt t="10775" x="6881813" y="3092450"/>
          <p14:tracePt t="10777" x="6786563" y="3092450"/>
          <p14:tracePt t="10779" x="6681788" y="3084513"/>
          <p14:tracePt t="10787" x="6594475" y="3084513"/>
          <p14:tracePt t="10794" x="6515100" y="3084513"/>
          <p14:tracePt t="10800" x="6427788" y="3084513"/>
          <p14:tracePt t="10807" x="6357938" y="3084513"/>
          <p14:tracePt t="10814" x="6270625" y="3074988"/>
          <p14:tracePt t="10821" x="6210300" y="3074988"/>
          <p14:tracePt t="10828" x="6148388" y="3074988"/>
          <p14:tracePt t="10834" x="6078538" y="3074988"/>
          <p14:tracePt t="10840" x="5999163" y="3074988"/>
          <p14:tracePt t="10848" x="5929313" y="3074988"/>
          <p14:tracePt t="10855" x="5859463" y="3074988"/>
          <p14:tracePt t="10861" x="5781675" y="3074988"/>
          <p14:tracePt t="10869" x="5694363" y="3074988"/>
          <p14:tracePt t="10876" x="5607050" y="3074988"/>
          <p14:tracePt t="10883" x="5519738" y="3074988"/>
          <p14:tracePt t="10889" x="5432425" y="3084513"/>
          <p14:tracePt t="10899" x="5265738" y="3092450"/>
          <p14:tracePt t="10904" x="5178425" y="3092450"/>
          <p14:tracePt t="10912" x="5100638" y="3109913"/>
          <p14:tracePt t="10918" x="5048250" y="3109913"/>
          <p14:tracePt t="10925" x="4986338" y="3109913"/>
          <p14:tracePt t="10932" x="4908550" y="3109913"/>
          <p14:tracePt t="10939" x="4864100" y="3119438"/>
          <p14:tracePt t="10946" x="4821238" y="3119438"/>
          <p14:tracePt t="10952" x="4776788" y="3119438"/>
          <p14:tracePt t="10959" x="4741863" y="3119438"/>
          <p14:tracePt t="10966" x="4706938" y="3119438"/>
          <p14:tracePt t="10973" x="4672013" y="3119438"/>
          <p14:tracePt t="10980" x="4664075" y="3119438"/>
          <p14:tracePt t="10987" x="4637088" y="3119438"/>
          <p14:tracePt t="10997" x="4611688" y="3119438"/>
          <p14:tracePt t="11005" x="4602163" y="3119438"/>
          <p14:tracePt t="11012" x="4594225" y="3119438"/>
          <p14:tracePt t="11017" x="4576763" y="3119438"/>
          <p14:tracePt t="11030" x="4559300" y="3119438"/>
          <p14:tracePt t="11037" x="4541838" y="3119438"/>
          <p14:tracePt t="11043" x="4541838" y="3109913"/>
          <p14:tracePt t="11051" x="4532313" y="3109913"/>
          <p14:tracePt t="11057" x="4524375" y="3109913"/>
          <p14:tracePt t="11064" x="4514850" y="3109913"/>
          <p14:tracePt t="11071" x="4506913" y="3109913"/>
          <p14:tracePt t="11076" x="4497388" y="3109913"/>
          <p14:tracePt t="11091" x="4489450" y="3109913"/>
          <p14:tracePt t="11098" x="4479925" y="3109913"/>
          <p14:tracePt t="11116" x="4471988" y="3109913"/>
          <p14:tracePt t="11129" x="4462463" y="3109913"/>
          <p14:tracePt t="11151" x="4454525" y="3109913"/>
          <p14:tracePt t="11175" x="4445000" y="3101975"/>
          <p14:tracePt t="11221" x="4437063" y="3101975"/>
          <p14:tracePt t="11280" x="4437063" y="3092450"/>
          <p14:tracePt t="11359" x="4437063" y="3084513"/>
          <p14:tracePt t="11425" x="4437063" y="3074988"/>
          <p14:tracePt t="11451" x="4437063" y="3067050"/>
          <p14:tracePt t="11503" x="4437063" y="3057525"/>
          <p14:tracePt t="11531" x="4437063" y="3049588"/>
          <p14:tracePt t="13699" x="4384675" y="3057525"/>
          <p14:tracePt t="13707" x="4297363" y="3109913"/>
          <p14:tracePt t="13714" x="4183063" y="3154363"/>
          <p14:tracePt t="13720" x="4078288" y="3197225"/>
          <p14:tracePt t="13727" x="3973513" y="3259138"/>
          <p14:tracePt t="13734" x="3868738" y="3319463"/>
          <p14:tracePt t="13741" x="3756025" y="3363913"/>
          <p14:tracePt t="13748" x="3651250" y="3424238"/>
          <p14:tracePt t="13755" x="3554413" y="3486150"/>
          <p14:tracePt t="13762" x="3467100" y="3546475"/>
          <p14:tracePt t="13773" x="3302000" y="3660775"/>
          <p14:tracePt t="13778" x="3240088" y="3713163"/>
          <p14:tracePt t="13784" x="3187700" y="3756025"/>
          <p14:tracePt t="13791" x="3127375" y="3808413"/>
          <p14:tracePt t="13797" x="3074988" y="3860800"/>
          <p14:tracePt t="13805" x="3013075" y="3905250"/>
          <p14:tracePt t="13812" x="2960688" y="3957638"/>
          <p14:tracePt t="13819" x="2916238" y="4010025"/>
          <p14:tracePt t="13825" x="2863850" y="4044950"/>
          <p14:tracePt t="13831" x="2820988" y="4097338"/>
          <p14:tracePt t="13839" x="2786063" y="4132263"/>
          <p14:tracePt t="13845" x="2733675" y="4176713"/>
          <p14:tracePt t="13852" x="2698750" y="4219575"/>
          <p14:tracePt t="13859" x="2663825" y="4254500"/>
          <p14:tracePt t="13866" x="2636838" y="4289425"/>
          <p14:tracePt t="13873" x="2601913" y="4333875"/>
          <p14:tracePt t="13881" x="2576513" y="4359275"/>
          <p14:tracePt t="13887" x="2559050" y="4394200"/>
          <p14:tracePt t="13896" x="2532063" y="4421188"/>
          <p14:tracePt t="13901" x="2514600" y="4456113"/>
          <p14:tracePt t="13902" x="2497138" y="4481513"/>
          <p14:tracePt t="13909" x="2489200" y="4498975"/>
          <p14:tracePt t="13916" x="2479675" y="4525963"/>
          <p14:tracePt t="13923" x="2462213" y="4551363"/>
          <p14:tracePt t="13930" x="2454275" y="4578350"/>
          <p14:tracePt t="13936" x="2444750" y="4586288"/>
          <p14:tracePt t="13943" x="2436813" y="4613275"/>
          <p14:tracePt t="13950" x="2436813" y="4630738"/>
          <p14:tracePt t="13956" x="2427288" y="4648200"/>
          <p14:tracePt t="13969" x="2427288" y="4656138"/>
          <p14:tracePt t="13976" x="2427288" y="4665663"/>
          <p14:tracePt t="13989" x="2427288" y="4673600"/>
          <p14:tracePt t="14003" x="2427288" y="4683125"/>
          <p14:tracePt t="14080" x="2427288" y="4673600"/>
          <p14:tracePt t="14106" x="2427288" y="4665663"/>
          <p14:tracePt t="14133" x="2427288" y="4656138"/>
          <p14:tracePt t="14173" x="2427288" y="4648200"/>
          <p14:tracePt t="14193" x="2427288" y="4638675"/>
          <p14:tracePt t="14304" x="2427288" y="4630738"/>
          <p14:tracePt t="14508" x="2427288" y="4638675"/>
          <p14:tracePt t="14524" x="2427288" y="4648200"/>
          <p14:tracePt t="14527" x="2436813" y="4648200"/>
          <p14:tracePt t="14540" x="2444750" y="4648200"/>
          <p14:tracePt t="21390" x="2419350" y="4586288"/>
          <p14:tracePt t="21398" x="2384425" y="4481513"/>
          <p14:tracePt t="21404" x="2339975" y="4376738"/>
          <p14:tracePt t="21411" x="2305050" y="4271963"/>
          <p14:tracePt t="21416" x="2270125" y="4194175"/>
          <p14:tracePt t="21423" x="2235200" y="4114800"/>
          <p14:tracePt t="21430" x="2200275" y="4052888"/>
          <p14:tracePt t="21436" x="2182813" y="3983038"/>
          <p14:tracePt t="21443" x="2157413" y="3922713"/>
          <p14:tracePt t="21449" x="2139950" y="3887788"/>
          <p14:tracePt t="21457" x="2130425" y="3843338"/>
          <p14:tracePt t="21462" x="2122488" y="3808413"/>
          <p14:tracePt t="21469" x="2112963" y="3783013"/>
          <p14:tracePt t="21476" x="2112963" y="3756025"/>
          <p14:tracePt t="21483" x="2112963" y="3738563"/>
          <p14:tracePt t="21489" x="2112963" y="3721100"/>
          <p14:tracePt t="21496" x="2112963" y="3695700"/>
          <p14:tracePt t="21509" x="2112963" y="3678238"/>
          <p14:tracePt t="21515" x="2112963" y="3651250"/>
          <p14:tracePt t="21524" x="2122488" y="3643313"/>
          <p14:tracePt t="21528" x="2130425" y="3616325"/>
          <p14:tracePt t="21535" x="2139950" y="3590925"/>
          <p14:tracePt t="21542" x="2147888" y="3556000"/>
          <p14:tracePt t="21549" x="2157413" y="3546475"/>
          <p14:tracePt t="21554" x="2165350" y="3521075"/>
          <p14:tracePt t="21561" x="2174875" y="3503613"/>
          <p14:tracePt t="21567" x="2174875" y="3486150"/>
          <p14:tracePt t="21574" x="2174875" y="3468688"/>
          <p14:tracePt t="21583" x="2174875" y="3451225"/>
          <p14:tracePt t="21589" x="2182813" y="3441700"/>
          <p14:tracePt t="21594" x="2192338" y="3433763"/>
          <p14:tracePt t="21601" x="2192338" y="3416300"/>
          <p14:tracePt t="21614" x="2200275" y="3406775"/>
          <p14:tracePt t="21621" x="2200275" y="3398838"/>
          <p14:tracePt t="21627" x="2200275" y="3389313"/>
          <p14:tracePt t="21633" x="2209800" y="3389313"/>
          <p14:tracePt t="21640" x="2209800" y="3381375"/>
          <p14:tracePt t="21649" x="2217738" y="3371850"/>
          <p14:tracePt t="21652" x="2227263" y="3363913"/>
          <p14:tracePt t="21661" x="2235200" y="3346450"/>
          <p14:tracePt t="21665" x="2244725" y="3328988"/>
          <p14:tracePt t="21672" x="2262188" y="3328988"/>
          <p14:tracePt t="21679" x="2270125" y="3311525"/>
          <p14:tracePt t="21686" x="2279650" y="3294063"/>
          <p14:tracePt t="21699" x="2297113" y="3276600"/>
          <p14:tracePt t="21706" x="2305050" y="3259138"/>
          <p14:tracePt t="21713" x="2305050" y="3249613"/>
          <p14:tracePt t="21719" x="2322513" y="3241675"/>
          <p14:tracePt t="21726" x="2339975" y="3232150"/>
          <p14:tracePt t="21733" x="2349500" y="3214688"/>
          <p14:tracePt t="21740" x="2384425" y="3189288"/>
          <p14:tracePt t="21746" x="2401888" y="3171825"/>
          <p14:tracePt t="21753" x="2419350" y="3154363"/>
          <p14:tracePt t="21759" x="2454275" y="3136900"/>
          <p14:tracePt t="21765" x="2479675" y="3109913"/>
          <p14:tracePt t="21774" x="2497138" y="3092450"/>
          <p14:tracePt t="21778" x="2524125" y="3074988"/>
          <p14:tracePt t="21786" x="2541588" y="3067050"/>
          <p14:tracePt t="21793" x="2549525" y="3049588"/>
          <p14:tracePt t="21797" x="2566988" y="3040063"/>
          <p14:tracePt t="21803" x="2576513" y="3032125"/>
          <p14:tracePt t="21811" x="2584450" y="3022600"/>
          <p14:tracePt t="21817" x="2593975" y="3014663"/>
          <p14:tracePt t="21824" x="2601913" y="3014663"/>
          <p14:tracePt t="21831" x="2601913" y="3005138"/>
          <p14:tracePt t="21837" x="2611438" y="3005138"/>
          <p14:tracePt t="21844" x="2619375" y="2997200"/>
          <p14:tracePt t="21857" x="2628900" y="2997200"/>
          <p14:tracePt t="21883" x="2636838" y="2997200"/>
          <p14:tracePt t="24762" x="2671763" y="3032125"/>
          <p14:tracePt t="24768" x="2716213" y="3119438"/>
          <p14:tracePt t="24777" x="2776538" y="3179763"/>
          <p14:tracePt t="24781" x="2828925" y="3259138"/>
          <p14:tracePt t="24787" x="2873375" y="3311525"/>
          <p14:tracePt t="24794" x="2916238" y="3381375"/>
          <p14:tracePt t="24801" x="2943225" y="3433763"/>
          <p14:tracePt t="24807" x="2986088" y="3486150"/>
          <p14:tracePt t="24814" x="3003550" y="3529013"/>
          <p14:tracePt t="24821" x="3048000" y="3573463"/>
          <p14:tracePt t="24830" x="3065463" y="3625850"/>
          <p14:tracePt t="24836" x="3100388" y="3660775"/>
          <p14:tracePt t="24848" x="3135313" y="3730625"/>
          <p14:tracePt t="24855" x="3152775" y="3756025"/>
          <p14:tracePt t="24861" x="3162300" y="3783013"/>
          <p14:tracePt t="24869" x="3170238" y="3808413"/>
          <p14:tracePt t="24876" x="3179763" y="3825875"/>
          <p14:tracePt t="24882" x="3197225" y="3852863"/>
          <p14:tracePt t="24890" x="3205163" y="3870325"/>
          <p14:tracePt t="24897" x="3214688" y="3895725"/>
          <p14:tracePt t="24903" x="3232150" y="3930650"/>
          <p14:tracePt t="24911" x="3240088" y="3940175"/>
          <p14:tracePt t="24918" x="3249613" y="3965575"/>
          <p14:tracePt t="24919" x="3257550" y="3992563"/>
          <p14:tracePt t="24926" x="3257550" y="4010025"/>
          <p14:tracePt t="24932" x="3275013" y="4027488"/>
          <p14:tracePt t="24939" x="3275013" y="4052888"/>
          <p14:tracePt t="24946" x="3292475" y="4070350"/>
          <p14:tracePt t="24955" x="3292475" y="4087813"/>
          <p14:tracePt t="24960" x="3309938" y="4105275"/>
          <p14:tracePt t="24967" x="3309938" y="4124325"/>
          <p14:tracePt t="24973" x="3319463" y="4141788"/>
          <p14:tracePt t="24980" x="3327400" y="4159250"/>
          <p14:tracePt t="24987" x="3327400" y="4184650"/>
          <p14:tracePt t="24994" x="3336925" y="4211638"/>
          <p14:tracePt t="25001" x="3344863" y="4229100"/>
          <p14:tracePt t="25008" x="3354388" y="4246563"/>
          <p14:tracePt t="25015" x="3362325" y="4271963"/>
          <p14:tracePt t="25021" x="3371850" y="4298950"/>
          <p14:tracePt t="25030" x="3379788" y="4306888"/>
          <p14:tracePt t="25036" x="3379788" y="4324350"/>
          <p14:tracePt t="25043" x="3389313" y="4351338"/>
          <p14:tracePt t="25044" x="3397250" y="4368800"/>
          <p14:tracePt t="25051" x="3406775" y="4394200"/>
          <p14:tracePt t="25057" x="3414713" y="4421188"/>
          <p14:tracePt t="25065" x="3414713" y="4456113"/>
          <p14:tracePt t="25072" x="3424238" y="4473575"/>
          <p14:tracePt t="25080" x="3424238" y="4508500"/>
          <p14:tracePt t="25086" x="3432175" y="4543425"/>
          <p14:tracePt t="25091" x="3441700" y="4578350"/>
          <p14:tracePt t="25098" x="3449638" y="4621213"/>
          <p14:tracePt t="25105" x="3449638" y="4656138"/>
          <p14:tracePt t="25112" x="3459163" y="4691063"/>
          <p14:tracePt t="25119" x="3467100" y="4725988"/>
          <p14:tracePt t="25126" x="3467100" y="4760913"/>
          <p14:tracePt t="25133" x="3476625" y="4787900"/>
          <p14:tracePt t="25143" x="3484563" y="4822825"/>
          <p14:tracePt t="25144" x="3484563" y="4848225"/>
          <p14:tracePt t="25149" x="3484563" y="4875213"/>
          <p14:tracePt t="25156" x="3484563" y="4900613"/>
          <p14:tracePt t="25162" x="3484563" y="4918075"/>
          <p14:tracePt t="25169" x="3494088" y="4935538"/>
          <p14:tracePt t="25176" x="3494088" y="4945063"/>
          <p14:tracePt t="25183" x="3494088" y="4962525"/>
          <p14:tracePt t="25190" x="3494088" y="4970463"/>
          <p14:tracePt t="25196" x="3494088" y="4997450"/>
          <p14:tracePt t="25206" x="3494088" y="5014913"/>
          <p14:tracePt t="25211" x="3494088" y="5032375"/>
          <p14:tracePt t="25217" x="3494088" y="5049838"/>
          <p14:tracePt t="25223" x="3494088" y="5067300"/>
          <p14:tracePt t="25230" x="3494088" y="5084763"/>
          <p14:tracePt t="25238" x="3494088" y="5102225"/>
          <p14:tracePt t="25244" x="3494088" y="5110163"/>
          <p14:tracePt t="25251" x="3494088" y="5127625"/>
          <p14:tracePt t="25258" x="3494088" y="5145088"/>
          <p14:tracePt t="25270" x="3494088" y="5162550"/>
          <p14:tracePt t="25274" x="3494088" y="5172075"/>
          <p14:tracePt t="25280" x="3494088" y="5180013"/>
          <p14:tracePt t="25287" x="3494088" y="5189538"/>
          <p14:tracePt t="25294" x="3484563" y="5197475"/>
          <p14:tracePt t="25301" x="3484563" y="5207000"/>
          <p14:tracePt t="25308" x="3484563" y="5224463"/>
          <p14:tracePt t="25322" x="3484563" y="5232400"/>
          <p14:tracePt t="25328" x="3484563" y="5241925"/>
          <p14:tracePt t="25335" x="3484563" y="5249863"/>
          <p14:tracePt t="25342" x="3484563" y="5259388"/>
          <p14:tracePt t="25347" x="3484563" y="5267325"/>
          <p14:tracePt t="25355" x="3484563" y="5276850"/>
          <p14:tracePt t="25360" x="3484563" y="5284788"/>
          <p14:tracePt t="25368" x="3484563" y="5294313"/>
          <p14:tracePt t="25379" x="3484563" y="5302250"/>
          <p14:tracePt t="25386" x="3476625" y="5311775"/>
          <p14:tracePt t="25396" x="3476625" y="5319713"/>
          <p14:tracePt t="25405" x="3476625" y="5329238"/>
          <p14:tracePt t="25419" x="3476625" y="5337175"/>
          <p14:tracePt t="25426" x="3467100" y="5337175"/>
          <p14:tracePt t="25446" x="3467100" y="5346700"/>
          <p14:tracePt t="25452" x="3467100" y="5354638"/>
          <p14:tracePt t="25460" x="3459163" y="5354638"/>
          <p14:tracePt t="25473" x="3459163" y="5364163"/>
          <p14:tracePt t="25478" x="3449638" y="5364163"/>
          <p14:tracePt t="25491" x="3441700" y="5364163"/>
          <p14:tracePt t="25504" x="3424238" y="5364163"/>
          <p14:tracePt t="25511" x="3414713" y="5364163"/>
          <p14:tracePt t="25524" x="3397250" y="5364163"/>
          <p14:tracePt t="25531" x="3389313" y="5364163"/>
          <p14:tracePt t="25537" x="3379788" y="5364163"/>
          <p14:tracePt t="25545" x="3362325" y="5364163"/>
          <p14:tracePt t="25551" x="3354388" y="5364163"/>
          <p14:tracePt t="25558" x="3319463" y="5364163"/>
          <p14:tracePt t="25565" x="3292475" y="5364163"/>
          <p14:tracePt t="25572" x="3249613" y="5364163"/>
          <p14:tracePt t="25577" x="3197225" y="5364163"/>
          <p14:tracePt t="25586" x="3135313" y="5372100"/>
          <p14:tracePt t="25590" x="3074988" y="5372100"/>
          <p14:tracePt t="25598" x="3013075" y="5372100"/>
          <p14:tracePt t="25605" x="2951163" y="5381625"/>
          <p14:tracePt t="25611" x="2890838" y="5381625"/>
          <p14:tracePt t="25616" x="2828925" y="5389563"/>
          <p14:tracePt t="25623" x="2786063" y="5389563"/>
          <p14:tracePt t="25630" x="2741613" y="5399088"/>
          <p14:tracePt t="25636" x="2689225" y="5399088"/>
          <p14:tracePt t="25645" x="2671763" y="5407025"/>
          <p14:tracePt t="25650" x="2628900" y="5407025"/>
          <p14:tracePt t="25655" x="2601913" y="5416550"/>
          <p14:tracePt t="25663" x="2566988" y="5416550"/>
          <p14:tracePt t="25669" x="2549525" y="5424488"/>
          <p14:tracePt t="25676" x="2524125" y="5424488"/>
          <p14:tracePt t="25683" x="2489200" y="5434013"/>
          <p14:tracePt t="25690" x="2471738" y="5434013"/>
          <p14:tracePt t="25697" x="2454275" y="5434013"/>
          <p14:tracePt t="25703" x="2436813" y="5441950"/>
          <p14:tracePt t="25711" x="2419350" y="5441950"/>
          <p14:tracePt t="25717" x="2409825" y="5441950"/>
          <p14:tracePt t="25724" x="2392363" y="5441950"/>
          <p14:tracePt t="25735" x="2374900" y="5441950"/>
          <p14:tracePt t="25748" x="2366963" y="5441950"/>
          <p14:tracePt t="25768" x="2357438" y="5441950"/>
          <p14:tracePt t="25774" x="2349500" y="5441950"/>
          <p14:tracePt t="25815" x="2349500" y="5451475"/>
          <p14:tracePt t="25828" x="2357438" y="5459413"/>
          <p14:tracePt t="25836" x="2357438" y="5468938"/>
          <p14:tracePt t="25840" x="2357438" y="5476875"/>
          <p14:tracePt t="25848" x="2357438" y="5495925"/>
          <p14:tracePt t="25853" x="2366963" y="5503863"/>
          <p14:tracePt t="25861" x="2366963" y="5513388"/>
          <p14:tracePt t="25867" x="2374900" y="5538788"/>
          <p14:tracePt t="25872" x="2384425" y="5565775"/>
          <p14:tracePt t="25878" x="2392363" y="5583238"/>
          <p14:tracePt t="25886" x="2401888" y="5608638"/>
          <p14:tracePt t="25895" x="2409825" y="5635625"/>
          <p14:tracePt t="25899" x="2419350" y="5670550"/>
          <p14:tracePt t="25905" x="2427288" y="5688013"/>
          <p14:tracePt t="25913" x="2436813" y="5713413"/>
          <p14:tracePt t="25920" x="2436813" y="5740400"/>
          <p14:tracePt t="25926" x="2444750" y="5765800"/>
          <p14:tracePt t="25933" x="2454275" y="5783263"/>
          <p14:tracePt t="25940" x="2462213" y="5810250"/>
          <p14:tracePt t="25947" x="2471738" y="5827713"/>
          <p14:tracePt t="25957" x="2479675" y="5835650"/>
          <p14:tracePt t="25962" x="2479675" y="5853113"/>
          <p14:tracePt t="25964" x="2479675" y="5862638"/>
          <p14:tracePt t="25972" x="2489200" y="5870575"/>
          <p14:tracePt t="25979" x="2489200" y="5880100"/>
          <p14:tracePt t="25991" x="2489200" y="5897563"/>
          <p14:tracePt t="26004" x="2497138" y="5897563"/>
          <p14:tracePt t="26011" x="2497138" y="5905500"/>
          <p14:tracePt t="26018" x="2506663" y="5915025"/>
          <p14:tracePt t="26023" x="2506663" y="5922963"/>
          <p14:tracePt t="26038" x="2514600" y="5922963"/>
          <p14:tracePt t="26051" x="2514600" y="5932488"/>
          <p14:tracePt t="26069" x="2514600" y="5940425"/>
          <p14:tracePt t="26078" x="2524125" y="5940425"/>
          <p14:tracePt t="26710" x="2532063" y="5940425"/>
          <p14:tracePt t="26721" x="2549525" y="5940425"/>
          <p14:tracePt t="26728" x="2566988" y="5940425"/>
          <p14:tracePt t="26734" x="2566988" y="5949950"/>
          <p14:tracePt t="26742" x="2576513" y="5949950"/>
          <p14:tracePt t="26746" x="2593975" y="5957888"/>
          <p14:tracePt t="26754" x="2601913" y="5957888"/>
          <p14:tracePt t="26761" x="2611438" y="5967413"/>
          <p14:tracePt t="26767" x="2619375" y="5967413"/>
          <p14:tracePt t="26774" x="2628900" y="5967413"/>
          <p14:tracePt t="26781" x="2636838" y="5967413"/>
          <p14:tracePt t="26795" x="2646363" y="5967413"/>
          <p14:tracePt t="26800" x="2663825" y="5967413"/>
          <p14:tracePt t="26814" x="2671763" y="5967413"/>
          <p14:tracePt t="26820" x="2681288" y="5967413"/>
          <p14:tracePt t="26825" x="2689225" y="5967413"/>
          <p14:tracePt t="26838" x="2698750" y="5967413"/>
          <p14:tracePt t="26845" x="2706688" y="5967413"/>
          <p14:tracePt t="26858" x="2716213" y="5967413"/>
          <p14:tracePt t="26872" x="2724150" y="5967413"/>
          <p14:tracePt t="26879" x="2733675" y="5967413"/>
          <p14:tracePt t="26905" x="2741613" y="5967413"/>
          <p14:tracePt t="26911" x="2751138" y="5967413"/>
          <p14:tracePt t="26951" x="2751138" y="5957888"/>
          <p14:tracePt t="26977" x="2751138" y="5949950"/>
          <p14:tracePt t="26984" x="2741613" y="5949950"/>
          <p14:tracePt t="27004" x="2733675" y="5949950"/>
          <p14:tracePt t="27011" x="2716213" y="5949950"/>
          <p14:tracePt t="27024" x="2698750" y="5949950"/>
          <p14:tracePt t="27037" x="2681288" y="5949950"/>
          <p14:tracePt t="27044" x="2671763" y="5949950"/>
          <p14:tracePt t="27051" x="2663825" y="5949950"/>
          <p14:tracePt t="27055" x="2654300" y="5949950"/>
          <p14:tracePt t="27062" x="2646363" y="5949950"/>
          <p14:tracePt t="27069" x="2636838" y="5949950"/>
          <p14:tracePt t="27085" x="2628900" y="5949950"/>
          <p14:tracePt t="27088" x="2619375" y="5949950"/>
          <p14:tracePt t="27095" x="2611438" y="5949950"/>
          <p14:tracePt t="27109" x="2601913" y="5949950"/>
          <p14:tracePt t="27116" x="2593975" y="5949950"/>
          <p14:tracePt t="27135" x="2584450" y="5949950"/>
          <p14:tracePt t="27150" x="2576513" y="5949950"/>
          <p14:tracePt t="27154" x="2566988" y="5949950"/>
          <p14:tracePt t="27175" x="2566988" y="5957888"/>
          <p14:tracePt t="27201" x="2559050" y="5957888"/>
          <p14:tracePt t="27293" x="2566988" y="5957888"/>
          <p14:tracePt t="27299" x="2576513" y="5957888"/>
          <p14:tracePt t="27332" x="2584450" y="5957888"/>
          <p14:tracePt t="27359" x="2593975" y="5967413"/>
          <p14:tracePt t="27366" x="2601913" y="5967413"/>
          <p14:tracePt t="41658" x="2619375" y="5905500"/>
          <p14:tracePt t="41662" x="2628900" y="5792788"/>
          <p14:tracePt t="41670" x="2654300" y="5705475"/>
          <p14:tracePt t="41675" x="2663825" y="5583238"/>
          <p14:tracePt t="41683" x="2671763" y="5468938"/>
          <p14:tracePt t="41690" x="2689225" y="5364163"/>
          <p14:tracePt t="41695" x="2698750" y="5259388"/>
          <p14:tracePt t="41702" x="2706688" y="5172075"/>
          <p14:tracePt t="41710" x="2706688" y="5067300"/>
          <p14:tracePt t="41715" x="2716213" y="4979988"/>
          <p14:tracePt t="41721" x="2716213" y="4892675"/>
          <p14:tracePt t="41729" x="2716213" y="4822825"/>
          <p14:tracePt t="41735" x="2716213" y="4743450"/>
          <p14:tracePt t="41742" x="2716213" y="4683125"/>
          <p14:tracePt t="41749" x="2716213" y="4656138"/>
          <p14:tracePt t="41755" x="2716213" y="4613275"/>
          <p14:tracePt t="41763" x="2716213" y="4568825"/>
          <p14:tracePt t="41770" x="2716213" y="4516438"/>
          <p14:tracePt t="41777" x="2716213" y="4473575"/>
          <p14:tracePt t="41783" x="2716213" y="4438650"/>
          <p14:tracePt t="41790" x="2716213" y="4394200"/>
          <p14:tracePt t="41798" x="2716213" y="4368800"/>
          <p14:tracePt t="41804" x="2716213" y="4324350"/>
          <p14:tracePt t="41811" x="2724150" y="4289425"/>
          <p14:tracePt t="41818" x="2724150" y="4246563"/>
          <p14:tracePt t="41825" x="2724150" y="4211638"/>
          <p14:tracePt t="41832" x="2724150" y="4167188"/>
          <p14:tracePt t="41834" x="2724150" y="4105275"/>
          <p14:tracePt t="41840" x="2724150" y="4062413"/>
          <p14:tracePt t="41846" x="2724150" y="4000500"/>
          <p14:tracePt t="41854" x="2724150" y="3957638"/>
          <p14:tracePt t="41860" x="2724150" y="3913188"/>
          <p14:tracePt t="41868" x="2716213" y="3860800"/>
          <p14:tracePt t="41874" x="2716213" y="3817938"/>
          <p14:tracePt t="41880" x="2716213" y="3756025"/>
          <p14:tracePt t="41887" x="2716213" y="3730625"/>
          <p14:tracePt t="41896" x="2706688" y="3686175"/>
          <p14:tracePt t="41902" x="2706688" y="3633788"/>
          <p14:tracePt t="41909" x="2706688" y="3590925"/>
          <p14:tracePt t="41916" x="2706688" y="3546475"/>
          <p14:tracePt t="41923" x="2706688" y="3503613"/>
          <p14:tracePt t="41930" x="2706688" y="3451225"/>
          <p14:tracePt t="41937" x="2706688" y="3406775"/>
          <p14:tracePt t="41938" x="2706688" y="3363913"/>
          <p14:tracePt t="41944" x="2706688" y="3328988"/>
          <p14:tracePt t="41952" x="2716213" y="3284538"/>
          <p14:tracePt t="41961" x="2716213" y="3267075"/>
          <p14:tracePt t="41966" x="2716213" y="3232150"/>
          <p14:tracePt t="41971" x="2716213" y="3206750"/>
          <p14:tracePt t="41979" x="2716213" y="3189288"/>
          <p14:tracePt t="41985" x="2716213" y="3171825"/>
          <p14:tracePt t="41992" x="2716213" y="3154363"/>
          <p14:tracePt t="41998" x="2716213" y="3144838"/>
          <p14:tracePt t="42005" x="2716213" y="3127375"/>
          <p14:tracePt t="42013" x="2716213" y="3119438"/>
          <p14:tracePt t="42019" x="2716213" y="3092450"/>
          <p14:tracePt t="42027" x="2716213" y="3074988"/>
          <p14:tracePt t="42033" x="2716213" y="3040063"/>
          <p14:tracePt t="42041" x="2716213" y="3022600"/>
          <p14:tracePt t="42048" x="2716213" y="2987675"/>
          <p14:tracePt t="42054" x="2698750" y="2962275"/>
          <p14:tracePt t="42062" x="2698750" y="2944813"/>
          <p14:tracePt t="42063" x="2689225" y="2909888"/>
          <p14:tracePt t="42070" x="2681288" y="2882900"/>
          <p14:tracePt t="42076" x="2671763" y="2857500"/>
          <p14:tracePt t="42085" x="2654300" y="2840038"/>
          <p14:tracePt t="42089" x="2646363" y="2822575"/>
          <p14:tracePt t="42096" x="2636838" y="2795588"/>
          <p14:tracePt t="42104" x="2636838" y="2778125"/>
          <p14:tracePt t="42110" x="2619375" y="2760663"/>
          <p14:tracePt t="42117" x="2611438" y="2752725"/>
          <p14:tracePt t="42124" x="2611438" y="2733675"/>
          <p14:tracePt t="42131" x="2601913" y="2716213"/>
          <p14:tracePt t="42138" x="2593975" y="2716213"/>
          <p14:tracePt t="42145" x="2584450" y="2708275"/>
          <p14:tracePt t="42152" x="2584450" y="2698750"/>
          <p14:tracePt t="42158" x="2584450" y="2690813"/>
          <p14:tracePt t="42165" x="2576513" y="2681288"/>
          <p14:tracePt t="42172" x="2566988" y="2673350"/>
          <p14:tracePt t="42188" x="2559050" y="2655888"/>
          <p14:tracePt t="42195" x="2559050" y="2646363"/>
          <p14:tracePt t="42208" x="2549525" y="2646363"/>
          <p14:tracePt t="42215" x="2549525" y="2638425"/>
          <p14:tracePt t="42222" x="2549525" y="2628900"/>
          <p14:tracePt t="42229" x="2541588" y="2628900"/>
          <p14:tracePt t="42234" x="2541588" y="2620963"/>
          <p14:tracePt t="42261" x="2541588" y="2611438"/>
          <p14:tracePt t="42267" x="2541588" y="2603500"/>
          <p14:tracePt t="42307" x="2541588" y="2593975"/>
          <p14:tracePt t="42320" x="2541588" y="2586038"/>
          <p14:tracePt t="42341" x="2541588" y="2576513"/>
          <p14:tracePt t="42374" x="2549525" y="2576513"/>
          <p14:tracePt t="42379" x="2549525" y="2568575"/>
          <p14:tracePt t="42388" x="2559050" y="2568575"/>
          <p14:tracePt t="42391" x="2576513" y="2559050"/>
          <p14:tracePt t="42399" x="2593975" y="2541588"/>
          <p14:tracePt t="42406" x="2619375" y="2541588"/>
          <p14:tracePt t="42411" x="2654300" y="2524125"/>
          <p14:tracePt t="42418" x="2689225" y="2516188"/>
          <p14:tracePt t="42424" x="2724150" y="2489200"/>
          <p14:tracePt t="42431" x="2786063" y="2471738"/>
          <p14:tracePt t="42438" x="2838450" y="2454275"/>
          <p14:tracePt t="42445" x="2890838" y="2436813"/>
          <p14:tracePt t="42452" x="2925763" y="2428875"/>
          <p14:tracePt t="42461" x="2960688" y="2411413"/>
          <p14:tracePt t="42466" x="3003550" y="2393950"/>
          <p14:tracePt t="42472" x="3030538" y="2393950"/>
          <p14:tracePt t="42478" x="3057525" y="2384425"/>
          <p14:tracePt t="42485" x="3074988" y="2376488"/>
          <p14:tracePt t="42493" x="3092450" y="2366963"/>
          <p14:tracePt t="42499" x="3109913" y="2366963"/>
          <p14:tracePt t="42507" x="3127375" y="2359025"/>
          <p14:tracePt t="42514" x="3135313" y="2359025"/>
          <p14:tracePt t="42520" x="3144838" y="2349500"/>
          <p14:tracePt t="42527" x="3152775" y="2349500"/>
          <p14:tracePt t="42536" x="3162300" y="2349500"/>
          <p14:tracePt t="42549" x="3170238" y="2341563"/>
          <p14:tracePt t="42577" x="3170238" y="2332038"/>
          <p14:tracePt t="42775" x="3162300" y="2332038"/>
          <p14:tracePt t="42806" x="3152775" y="2341563"/>
          <p14:tracePt t="42820" x="3144838" y="2341563"/>
          <p14:tracePt t="42827" x="3135313" y="2341563"/>
          <p14:tracePt t="42841" x="3135313" y="2349500"/>
          <p14:tracePt t="42845" x="3127375" y="2349500"/>
          <p14:tracePt t="42853" x="3117850" y="2359025"/>
          <p14:tracePt t="42865" x="3109913" y="2359025"/>
          <p14:tracePt t="42878" x="3092450" y="2366963"/>
          <p14:tracePt t="42886" x="3092450" y="2376488"/>
          <p14:tracePt t="42891" x="3082925" y="2384425"/>
          <p14:tracePt t="42900" x="3065463" y="2384425"/>
          <p14:tracePt t="42911" x="3057525" y="2393950"/>
          <p14:tracePt t="42918" x="3048000" y="2401888"/>
          <p14:tracePt t="42925" x="3038475" y="2401888"/>
          <p14:tracePt t="42932" x="3030538" y="2411413"/>
          <p14:tracePt t="42939" x="3021013" y="2411413"/>
          <p14:tracePt t="42945" x="3013075" y="2419350"/>
          <p14:tracePt t="42958" x="3003550" y="2436813"/>
          <p14:tracePt t="42965" x="2986088" y="2436813"/>
          <p14:tracePt t="42971" x="2960688" y="2454275"/>
          <p14:tracePt t="42977" x="2951163" y="2463800"/>
          <p14:tracePt t="42985" x="2933700" y="2481263"/>
          <p14:tracePt t="42991" x="2908300" y="2489200"/>
          <p14:tracePt t="42997" x="2898775" y="2498725"/>
          <p14:tracePt t="43003" x="2890838" y="2506663"/>
          <p14:tracePt t="43010" x="2873375" y="2516188"/>
          <p14:tracePt t="43016" x="2855913" y="2524125"/>
          <p14:tracePt t="43023" x="2846388" y="2524125"/>
          <p14:tracePt t="43029" x="2838450" y="2533650"/>
          <p14:tracePt t="43036" x="2828925" y="2533650"/>
          <p14:tracePt t="43043" x="2820988" y="2533650"/>
          <p14:tracePt t="43049" x="2811463" y="2533650"/>
          <p14:tracePt t="43057" x="2803525" y="2541588"/>
          <p14:tracePt t="43070" x="2794000" y="2541588"/>
          <p14:tracePt t="43076" x="2786063" y="2541588"/>
          <p14:tracePt t="43095" x="2776538" y="2541588"/>
          <p14:tracePt t="43115" x="2768600" y="2551113"/>
          <p14:tracePt t="43135" x="2759075" y="2551113"/>
          <p14:tracePt t="43194" x="2768600" y="2551113"/>
          <p14:tracePt t="43220" x="2776538" y="2551113"/>
          <p14:tracePt t="43233" x="2786063" y="2551113"/>
          <p14:tracePt t="43248" x="2794000" y="2551113"/>
          <p14:tracePt t="47776" x="2794000" y="2559050"/>
          <p14:tracePt t="47782" x="2794000" y="2568575"/>
          <p14:tracePt t="47788" x="2794000" y="2576513"/>
          <p14:tracePt t="47795" x="2794000" y="2593975"/>
          <p14:tracePt t="47802" x="2794000" y="2603500"/>
          <p14:tracePt t="47808" x="2794000" y="2611438"/>
          <p14:tracePt t="47814" x="2794000" y="2620963"/>
          <p14:tracePt t="47821" x="2794000" y="2638425"/>
          <p14:tracePt t="47828" x="2794000" y="2646363"/>
          <p14:tracePt t="47835" x="2794000" y="2655888"/>
          <p14:tracePt t="47842" x="2794000" y="2663825"/>
          <p14:tracePt t="47848" x="2794000" y="2681288"/>
          <p14:tracePt t="47856" x="2794000" y="2698750"/>
          <p14:tracePt t="47862" x="2794000" y="2708275"/>
          <p14:tracePt t="47868" x="2794000" y="2725738"/>
          <p14:tracePt t="47876" x="2794000" y="2733675"/>
          <p14:tracePt t="47882" x="2794000" y="2743200"/>
          <p14:tracePt t="47889" x="2794000" y="2770188"/>
          <p14:tracePt t="47901" x="2794000" y="2787650"/>
          <p14:tracePt t="47908" x="2794000" y="2795588"/>
          <p14:tracePt t="47914" x="2794000" y="2805113"/>
          <p14:tracePt t="47920" x="2794000" y="2822575"/>
          <p14:tracePt t="47927" x="2794000" y="2830513"/>
          <p14:tracePt t="47933" x="2794000" y="2847975"/>
          <p14:tracePt t="47940" x="2794000" y="2857500"/>
          <p14:tracePt t="47946" x="2794000" y="2874963"/>
          <p14:tracePt t="47953" x="2794000" y="2900363"/>
          <p14:tracePt t="47961" x="2794000" y="2917825"/>
          <p14:tracePt t="47966" x="2794000" y="2952750"/>
          <p14:tracePt t="47973" x="2794000" y="2979738"/>
          <p14:tracePt t="47980" x="2794000" y="2997200"/>
          <p14:tracePt t="47987" x="2794000" y="3032125"/>
          <p14:tracePt t="47993" x="2794000" y="3057525"/>
          <p14:tracePt t="48001" x="2794000" y="3084513"/>
          <p14:tracePt t="48007" x="2794000" y="3092450"/>
          <p14:tracePt t="48014" x="2794000" y="3119438"/>
          <p14:tracePt t="48022" x="2794000" y="3127375"/>
          <p14:tracePt t="48028" x="2794000" y="3154363"/>
          <p14:tracePt t="48036" x="2794000" y="3171825"/>
          <p14:tracePt t="48043" x="2794000" y="3189288"/>
          <p14:tracePt t="48050" x="2794000" y="3206750"/>
          <p14:tracePt t="48056" x="2794000" y="3232150"/>
          <p14:tracePt t="48064" x="2794000" y="3249613"/>
          <p14:tracePt t="48065" x="2794000" y="3276600"/>
          <p14:tracePt t="48071" x="2794000" y="3302000"/>
          <p14:tracePt t="48080" x="2794000" y="3328988"/>
          <p14:tracePt t="48085" x="2794000" y="3363913"/>
          <p14:tracePt t="48092" x="2794000" y="3398838"/>
          <p14:tracePt t="48099" x="2803525" y="3433763"/>
          <p14:tracePt t="48105" x="2803525" y="3459163"/>
          <p14:tracePt t="48112" x="2803525" y="3486150"/>
          <p14:tracePt t="48118" x="2803525" y="3521075"/>
          <p14:tracePt t="48126" x="2803525" y="3556000"/>
          <p14:tracePt t="48132" x="2811463" y="3573463"/>
          <p14:tracePt t="48144" x="2811463" y="3598863"/>
          <p14:tracePt t="48145" x="2820988" y="3625850"/>
          <p14:tracePt t="48152" x="2820988" y="3643313"/>
          <p14:tracePt t="48158" x="2828925" y="3668713"/>
          <p14:tracePt t="48163" x="2828925" y="3695700"/>
          <p14:tracePt t="48169" x="2828925" y="3721100"/>
          <p14:tracePt t="48176" x="2828925" y="3730625"/>
          <p14:tracePt t="48183" x="2828925" y="3756025"/>
          <p14:tracePt t="48190" x="2828925" y="3765550"/>
          <p14:tracePt t="48196" x="2828925" y="3773488"/>
          <p14:tracePt t="48204" x="2828925" y="3800475"/>
          <p14:tracePt t="48210" x="2838450" y="3800475"/>
          <p14:tracePt t="48217" x="2838450" y="3808413"/>
          <p14:tracePt t="48224" x="2838450" y="3817938"/>
          <p14:tracePt t="48231" x="2838450" y="3825875"/>
          <p14:tracePt t="48237" x="2838450" y="3835400"/>
          <p14:tracePt t="48244" x="2838450" y="3843338"/>
          <p14:tracePt t="48828" x="2838450" y="3852863"/>
          <p14:tracePt t="48837" x="2838450" y="3860800"/>
          <p14:tracePt t="48847" x="2846388" y="3870325"/>
          <p14:tracePt t="48854" x="2846388" y="3878263"/>
          <p14:tracePt t="48861" x="2846388" y="3887788"/>
          <p14:tracePt t="48868" x="2846388" y="3895725"/>
          <p14:tracePt t="48875" x="2855913" y="3913188"/>
          <p14:tracePt t="48886" x="2863850" y="3930650"/>
          <p14:tracePt t="48896" x="2863850" y="3948113"/>
          <p14:tracePt t="48899" x="2863850" y="3957638"/>
          <p14:tracePt t="48906" x="2873375" y="3965575"/>
          <p14:tracePt t="48913" x="2873375" y="3975100"/>
          <p14:tracePt t="48920" x="2881313" y="3992563"/>
          <p14:tracePt t="48926" x="2881313" y="4010025"/>
          <p14:tracePt t="48940" x="2881313" y="4027488"/>
          <p14:tracePt t="48947" x="2881313" y="4035425"/>
          <p14:tracePt t="48956" x="2881313" y="4044950"/>
          <p14:tracePt t="48964" x="2881313" y="4052888"/>
          <p14:tracePt t="48966" x="2881313" y="4062413"/>
          <p14:tracePt t="48974" x="2881313" y="4070350"/>
          <p14:tracePt t="48981" x="2881313" y="4079875"/>
          <p14:tracePt t="48988" x="2881313" y="4087813"/>
          <p14:tracePt t="48995" x="2890838" y="4087813"/>
          <p14:tracePt t="49003" x="2890838" y="4097338"/>
          <p14:tracePt t="49009" x="2890838" y="4105275"/>
          <p14:tracePt t="49025" x="2890838" y="4114800"/>
          <p14:tracePt t="49032" x="2890838" y="4124325"/>
          <p14:tracePt t="49038" x="2898775" y="4124325"/>
          <p14:tracePt t="49052" x="2898775" y="4132263"/>
          <p14:tracePt t="49059" x="2898775" y="4141788"/>
          <p14:tracePt t="49065" x="2898775" y="4149725"/>
          <p14:tracePt t="49092" x="2898775" y="4159250"/>
          <p14:tracePt t="49123" x="2898775" y="4167188"/>
          <p14:tracePt t="49177" x="2908300" y="4167188"/>
          <p14:tracePt t="49181" x="2908300" y="41767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76272-E02E-BB15-6F57-3BE1364CC57C}"/>
              </a:ext>
            </a:extLst>
          </p:cNvPr>
          <p:cNvSpPr>
            <a:spLocks noGrp="1"/>
          </p:cNvSpPr>
          <p:nvPr>
            <p:ph idx="1"/>
          </p:nvPr>
        </p:nvSpPr>
        <p:spPr>
          <a:xfrm>
            <a:off x="315685" y="268130"/>
            <a:ext cx="11671999" cy="6414024"/>
          </a:xfrm>
        </p:spPr>
        <p:txBody>
          <a:bodyPr>
            <a:normAutofit lnSpcReduction="10000"/>
          </a:bodyPr>
          <a:lstStyle/>
          <a:p>
            <a:pPr marL="0" indent="0">
              <a:buNone/>
            </a:pPr>
            <a:r>
              <a:rPr lang="en-IN" b="1" dirty="0"/>
              <a:t>What about if </a:t>
            </a:r>
            <a:r>
              <a:rPr lang="en-IN" b="1" dirty="0" err="1"/>
              <a:t>tx</a:t>
            </a:r>
            <a:r>
              <a:rPr lang="en-IN" b="1" dirty="0"/>
              <a:t> and ty are fraction??</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t>	</a:t>
            </a:r>
            <a:r>
              <a:rPr lang="en-US" b="0" i="0" dirty="0">
                <a:solidFill>
                  <a:srgbClr val="1D2125"/>
                </a:solidFill>
                <a:effectLst/>
                <a:latin typeface="-apple-system"/>
              </a:rPr>
              <a:t> The translation of an image with an integer number of pixels is not always this case however. What if the translation in </a:t>
            </a:r>
            <a:r>
              <a:rPr lang="en-US" dirty="0">
                <a:solidFill>
                  <a:srgbClr val="1D2125"/>
                </a:solidFill>
                <a:latin typeface="-apple-system"/>
              </a:rPr>
              <a:t>the above figure </a:t>
            </a:r>
            <a:r>
              <a:rPr lang="en-US" b="0" i="0" dirty="0">
                <a:solidFill>
                  <a:srgbClr val="1D2125"/>
                </a:solidFill>
                <a:effectLst/>
                <a:latin typeface="-apple-system"/>
              </a:rPr>
              <a:t>is not 8 pixels to the right and 1 pixel down, but for example 7.52 right and 0.74 down? A new pixel value needs to be calculated, where the new one would be (but can't be since the coordinate system does not allow it). In order to do that we need to perform an </a:t>
            </a:r>
            <a:r>
              <a:rPr lang="en-US" b="1" i="0" dirty="0">
                <a:solidFill>
                  <a:srgbClr val="1D2125"/>
                </a:solidFill>
                <a:effectLst/>
                <a:latin typeface="-apple-system"/>
              </a:rPr>
              <a:t>interpolation</a:t>
            </a:r>
            <a:r>
              <a:rPr lang="en-US" b="0" i="0" dirty="0">
                <a:solidFill>
                  <a:srgbClr val="1D2125"/>
                </a:solidFill>
                <a:effectLst/>
                <a:latin typeface="-apple-system"/>
              </a:rPr>
              <a:t> of the pixel value. In doing this, we calculate the weighted average of the four pixels that are surrounding the point in the old image. This new value is then assigned to the new pixel in the translated image.</a:t>
            </a:r>
            <a:endParaRPr lang="en-IN" b="1" dirty="0"/>
          </a:p>
        </p:txBody>
      </p:sp>
      <p:pic>
        <p:nvPicPr>
          <p:cNvPr id="4098" name="Picture 2" descr="pixel transition">
            <a:extLst>
              <a:ext uri="{FF2B5EF4-FFF2-40B4-BE49-F238E27FC236}">
                <a16:creationId xmlns:a16="http://schemas.microsoft.com/office/drawing/2014/main" id="{11ED69BD-007D-0938-2221-784E5EA5E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898" y="26813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19C2104A-5B1E-9FB2-E01B-A6CD09140D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4872888"/>
      </p:ext>
    </p:extLst>
  </p:cSld>
  <p:clrMapOvr>
    <a:masterClrMapping/>
  </p:clrMapOvr>
  <mc:AlternateContent xmlns:mc="http://schemas.openxmlformats.org/markup-compatibility/2006">
    <mc:Choice xmlns:p14="http://schemas.microsoft.com/office/powerpoint/2010/main" Requires="p14">
      <p:transition spd="slow" p14:dur="2000" advTm="78253"/>
    </mc:Choice>
    <mc:Fallback>
      <p:transition spd="slow" advTm="78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280" x="2890838" y="4219575"/>
          <p14:tracePt t="1286" x="2846388" y="4281488"/>
          <p14:tracePt t="1295" x="2820988" y="4351338"/>
          <p14:tracePt t="1299" x="2786063" y="4429125"/>
          <p14:tracePt t="1305" x="2776538" y="4491038"/>
          <p14:tracePt t="1313" x="2751138" y="4533900"/>
          <p14:tracePt t="1319" x="2741613" y="4613275"/>
          <p14:tracePt t="1326" x="2733675" y="4673600"/>
          <p14:tracePt t="1332" x="2733675" y="4735513"/>
          <p14:tracePt t="1339" x="2733675" y="4778375"/>
          <p14:tracePt t="1346" x="2733675" y="4822825"/>
          <p14:tracePt t="1353" x="2733675" y="4857750"/>
          <p14:tracePt t="1360" x="2741613" y="4900613"/>
          <p14:tracePt t="1366" x="2751138" y="4953000"/>
          <p14:tracePt t="1374" x="2768600" y="4987925"/>
          <p14:tracePt t="1381" x="2786063" y="5040313"/>
          <p14:tracePt t="1387" x="2820988" y="5075238"/>
          <p14:tracePt t="1395" x="2828925" y="5102225"/>
          <p14:tracePt t="1401" x="2863850" y="5137150"/>
          <p14:tracePt t="1409" x="2881313" y="5154613"/>
          <p14:tracePt t="1411" x="2898775" y="5172075"/>
          <p14:tracePt t="1417" x="2933700" y="5207000"/>
          <p14:tracePt t="1424" x="2968625" y="5224463"/>
          <p14:tracePt t="1431" x="3021013" y="5241925"/>
          <p14:tracePt t="1437" x="3082925" y="5249863"/>
          <p14:tracePt t="1443" x="3135313" y="5267325"/>
          <p14:tracePt t="1451" x="3179763" y="5267325"/>
          <p14:tracePt t="1458" x="3240088" y="5276850"/>
          <p14:tracePt t="1464" x="3284538" y="5276850"/>
          <p14:tracePt t="1471" x="3344863" y="5276850"/>
          <p14:tracePt t="1480" x="3406775" y="5259388"/>
          <p14:tracePt t="1484" x="3476625" y="5241925"/>
          <p14:tracePt t="1491" x="3546475" y="5214938"/>
          <p14:tracePt t="1499" x="3624263" y="5172075"/>
          <p14:tracePt t="1506" x="3694113" y="5137150"/>
          <p14:tracePt t="1513" x="3773488" y="5084763"/>
          <p14:tracePt t="1519" x="3825875" y="5049838"/>
          <p14:tracePt t="1527" x="3903663" y="4997450"/>
          <p14:tracePt t="1533" x="3956050" y="4935538"/>
          <p14:tracePt t="1544" x="4095750" y="4787900"/>
          <p14:tracePt t="1548" x="4165600" y="4683125"/>
          <p14:tracePt t="1555" x="4235450" y="4586288"/>
          <p14:tracePt t="1562" x="4287838" y="4481513"/>
          <p14:tracePt t="1570" x="4349750" y="4386263"/>
          <p14:tracePt t="1576" x="4402138" y="4281488"/>
          <p14:tracePt t="1582" x="4454525" y="4176713"/>
          <p14:tracePt t="1590" x="4489450" y="4079875"/>
          <p14:tracePt t="1596" x="4506913" y="3992563"/>
          <p14:tracePt t="1605" x="4541838" y="3913188"/>
          <p14:tracePt t="1612" x="4549775" y="3835400"/>
          <p14:tracePt t="1617" x="4567238" y="3765550"/>
          <p14:tracePt t="1624" x="4567238" y="3686175"/>
          <p14:tracePt t="1631" x="4567238" y="3625850"/>
          <p14:tracePt t="1638" x="4567238" y="3598863"/>
          <p14:tracePt t="1644" x="4567238" y="3556000"/>
          <p14:tracePt t="1651" x="4541838" y="3486150"/>
          <p14:tracePt t="1660" x="4524375" y="3398838"/>
          <p14:tracePt t="1660" x="4489450" y="3319463"/>
          <p14:tracePt t="1667" x="4454525" y="3232150"/>
          <p14:tracePt t="1673" x="4410075" y="3136900"/>
          <p14:tracePt t="1680" x="4349750" y="3040063"/>
          <p14:tracePt t="1688" x="4287838" y="2962275"/>
          <p14:tracePt t="1693" x="4217988" y="2865438"/>
          <p14:tracePt t="1701" x="4148138" y="2787650"/>
          <p14:tracePt t="1707" x="4078288" y="2716213"/>
          <p14:tracePt t="1714" x="4000500" y="2638425"/>
          <p14:tracePt t="1721" x="3903663" y="2568575"/>
          <p14:tracePt t="1729" x="3825875" y="2506663"/>
          <p14:tracePt t="1735" x="3729038" y="2436813"/>
          <p14:tracePt t="1742" x="3624263" y="2376488"/>
          <p14:tracePt t="1750" x="3529013" y="2314575"/>
          <p14:tracePt t="1756" x="3432175" y="2262188"/>
          <p14:tracePt t="1763" x="3327400" y="2201863"/>
          <p14:tracePt t="1770" x="3222625" y="2139950"/>
          <p14:tracePt t="1777" x="3109913" y="2079625"/>
          <p14:tracePt t="1778" x="2995613" y="2017713"/>
          <p14:tracePt t="1785" x="2873375" y="1947863"/>
          <p14:tracePt t="1794" x="2759075" y="1887538"/>
          <p14:tracePt t="1798" x="2654300" y="1825625"/>
          <p14:tracePt t="1805" x="2549525" y="1755775"/>
          <p14:tracePt t="1813" x="2436813" y="1695450"/>
          <p14:tracePt t="1819" x="2332038" y="1633538"/>
          <p14:tracePt t="1826" x="2235200" y="1590675"/>
          <p14:tracePt t="1833" x="2147888" y="1528763"/>
          <p14:tracePt t="1840" x="2070100" y="1485900"/>
          <p14:tracePt t="1846" x="1982788" y="1441450"/>
          <p14:tracePt t="1857" x="1920875" y="1398588"/>
          <p14:tracePt t="1861" x="1860550" y="1371600"/>
          <p14:tracePt t="1864" x="1808163" y="1344613"/>
          <p14:tracePt t="1872" x="1755775" y="1327150"/>
          <p14:tracePt t="1877" x="1720850" y="1309688"/>
          <p14:tracePt t="1884" x="1693863" y="1292225"/>
          <p14:tracePt t="1891" x="1676400" y="1274763"/>
          <p14:tracePt t="1898" x="1651000" y="1266825"/>
          <p14:tracePt t="1903" x="1641475" y="1257300"/>
          <p14:tracePt t="1910" x="1624013" y="1249363"/>
          <p14:tracePt t="1920" x="1616075" y="1249363"/>
          <p14:tracePt t="1923" x="1598613" y="1249363"/>
          <p14:tracePt t="1931" x="1598613" y="1239838"/>
          <p14:tracePt t="1938" x="1589088" y="1239838"/>
          <p14:tracePt t="1944" x="1589088" y="1231900"/>
          <p14:tracePt t="1951" x="1581150" y="1231900"/>
          <p14:tracePt t="1970" x="1581150" y="1222375"/>
          <p14:tracePt t="1990" x="1581150" y="1214438"/>
          <p14:tracePt t="2016" x="1581150" y="1204913"/>
          <p14:tracePt t="26695" x="1546225" y="1222375"/>
          <p14:tracePt t="26701" x="1466850" y="1266825"/>
          <p14:tracePt t="26708" x="1397000" y="1309688"/>
          <p14:tracePt t="26713" x="1319213" y="1354138"/>
          <p14:tracePt t="26721" x="1239838" y="1398588"/>
          <p14:tracePt t="26727" x="1169988" y="1433513"/>
          <p14:tracePt t="26734" x="1092200" y="1476375"/>
          <p14:tracePt t="26740" x="1030288" y="1520825"/>
          <p14:tracePt t="26747" x="969963" y="1555750"/>
          <p14:tracePt t="26753" x="900113" y="1581150"/>
          <p14:tracePt t="26760" x="847725" y="1616075"/>
          <p14:tracePt t="26766" x="812800" y="1633538"/>
          <p14:tracePt t="26773" x="777875" y="1651000"/>
          <p14:tracePt t="26781" x="742950" y="1668463"/>
          <p14:tracePt t="26788" x="715963" y="1677988"/>
          <p14:tracePt t="26795" x="698500" y="1695450"/>
          <p14:tracePt t="26800" x="681038" y="1703388"/>
          <p14:tracePt t="26807" x="673100" y="1703388"/>
          <p14:tracePt t="26814" x="655638" y="1703388"/>
          <p14:tracePt t="26821" x="655638" y="1712913"/>
          <p14:tracePt t="26828" x="646113" y="1712913"/>
          <p14:tracePt t="26836" x="638175" y="1720850"/>
          <p14:tracePt t="26845" x="628650" y="1730375"/>
          <p14:tracePt t="26853" x="620713" y="1730375"/>
          <p14:tracePt t="26867" x="611188" y="1730375"/>
          <p14:tracePt t="26878" x="603250" y="1738313"/>
          <p14:tracePt t="26885" x="593725" y="1747838"/>
          <p14:tracePt t="26898" x="585788" y="1755775"/>
          <p14:tracePt t="26905" x="576263" y="1765300"/>
          <p14:tracePt t="26912" x="568325" y="1773238"/>
          <p14:tracePt t="26918" x="568325" y="1782763"/>
          <p14:tracePt t="26925" x="558800" y="1782763"/>
          <p14:tracePt t="26932" x="550863" y="1790700"/>
          <p14:tracePt t="26938" x="550863" y="1800225"/>
          <p14:tracePt t="26951" x="541338" y="1808163"/>
          <p14:tracePt t="26958" x="541338" y="1825625"/>
          <p14:tracePt t="26971" x="533400" y="1835150"/>
          <p14:tracePt t="26977" x="533400" y="1852613"/>
          <p14:tracePt t="26990" x="533400" y="1870075"/>
          <p14:tracePt t="27003" x="533400" y="1887538"/>
          <p14:tracePt t="27010" x="533400" y="1895475"/>
          <p14:tracePt t="27017" x="533400" y="1905000"/>
          <p14:tracePt t="27024" x="533400" y="1922463"/>
          <p14:tracePt t="27030" x="533400" y="1930400"/>
          <p14:tracePt t="27038" x="541338" y="1939925"/>
          <p14:tracePt t="27043" x="541338" y="1947863"/>
          <p14:tracePt t="27052" x="541338" y="1957388"/>
          <p14:tracePt t="27056" x="541338" y="1974850"/>
          <p14:tracePt t="27063" x="550863" y="1982788"/>
          <p14:tracePt t="27070" x="558800" y="1992313"/>
          <p14:tracePt t="27076" x="558800" y="2000250"/>
          <p14:tracePt t="27082" x="568325" y="2017713"/>
          <p14:tracePt t="27089" x="568325" y="2027238"/>
          <p14:tracePt t="27097" x="568325" y="2044700"/>
          <p14:tracePt t="27102" x="585788" y="2062163"/>
          <p14:tracePt t="27110" x="593725" y="2070100"/>
          <p14:tracePt t="27115" x="611188" y="2097088"/>
          <p14:tracePt t="27121" x="620713" y="2114550"/>
          <p14:tracePt t="27128" x="628650" y="2132013"/>
          <p14:tracePt t="27135" x="638175" y="2139950"/>
          <p14:tracePt t="27142" x="646113" y="2157413"/>
          <p14:tracePt t="27148" x="663575" y="2174875"/>
          <p14:tracePt t="27155" x="681038" y="2192338"/>
          <p14:tracePt t="27168" x="690563" y="2219325"/>
          <p14:tracePt t="27176" x="708025" y="2227263"/>
          <p14:tracePt t="27180" x="715963" y="2227263"/>
          <p14:tracePt t="27187" x="725488" y="2244725"/>
          <p14:tracePt t="27194" x="725488" y="2254250"/>
          <p14:tracePt t="27201" x="733425" y="2254250"/>
          <p14:tracePt t="27207" x="742950" y="2262188"/>
          <p14:tracePt t="27213" x="750888" y="2271713"/>
          <p14:tracePt t="27220" x="750888" y="2279650"/>
          <p14:tracePt t="27227" x="768350" y="2279650"/>
          <p14:tracePt t="27233" x="777875" y="2289175"/>
          <p14:tracePt t="27240" x="785813" y="2297113"/>
          <p14:tracePt t="27247" x="795338" y="2306638"/>
          <p14:tracePt t="27253" x="803275" y="2306638"/>
          <p14:tracePt t="27260" x="812800" y="2314575"/>
          <p14:tracePt t="27267" x="820738" y="2324100"/>
          <p14:tracePt t="27274" x="830263" y="2324100"/>
          <p14:tracePt t="27281" x="838200" y="2332038"/>
          <p14:tracePt t="27288" x="855663" y="2332038"/>
          <p14:tracePt t="27294" x="855663" y="2341563"/>
          <p14:tracePt t="27301" x="865188" y="2349500"/>
          <p14:tracePt t="27308" x="873125" y="2349500"/>
          <p14:tracePt t="27315" x="890588" y="2349500"/>
          <p14:tracePt t="27322" x="900113" y="2359025"/>
          <p14:tracePt t="27330" x="908050" y="2359025"/>
          <p14:tracePt t="27335" x="925513" y="2359025"/>
          <p14:tracePt t="27343" x="952500" y="2359025"/>
          <p14:tracePt t="27351" x="960438" y="2359025"/>
          <p14:tracePt t="27352" x="995363" y="2359025"/>
          <p14:tracePt t="27361" x="1030288" y="2349500"/>
          <p14:tracePt t="27365" x="1092200" y="2332038"/>
          <p14:tracePt t="27372" x="1169988" y="2306638"/>
          <p14:tracePt t="27379" x="1257300" y="2271713"/>
          <p14:tracePt t="27386" x="1354138" y="2227263"/>
          <p14:tracePt t="27393" x="1458913" y="2192338"/>
          <p14:tracePt t="27398" x="1554163" y="2149475"/>
          <p14:tracePt t="27405" x="1658938" y="2114550"/>
          <p14:tracePt t="27412" x="1746250" y="2062163"/>
          <p14:tracePt t="27423" x="1843088" y="2017713"/>
          <p14:tracePt t="27425" x="1938338" y="1974850"/>
          <p14:tracePt t="27432" x="2025650" y="1922463"/>
          <p14:tracePt t="27436" x="2139950" y="1870075"/>
          <p14:tracePt t="27443" x="2217738" y="1835150"/>
          <p14:tracePt t="27449" x="2305050" y="1782763"/>
          <p14:tracePt t="27457" x="2384425" y="1755775"/>
          <p14:tracePt t="27463" x="2454275" y="1712913"/>
          <p14:tracePt t="27470" x="2532063" y="1660525"/>
          <p14:tracePt t="27476" x="2593975" y="1633538"/>
          <p14:tracePt t="27484" x="2654300" y="1598613"/>
          <p14:tracePt t="27490" x="2724150" y="1563688"/>
          <p14:tracePt t="27497" x="2786063" y="1538288"/>
          <p14:tracePt t="27504" x="2838450" y="1511300"/>
          <p14:tracePt t="27510" x="2881313" y="1493838"/>
          <p14:tracePt t="27517" x="2933700" y="1476375"/>
          <p14:tracePt t="27523" x="2968625" y="1458913"/>
          <p14:tracePt t="27530" x="3003550" y="1450975"/>
          <p14:tracePt t="27538" x="3038475" y="1441450"/>
          <p14:tracePt t="27548" x="3065463" y="1433513"/>
          <p14:tracePt t="27550" x="3100388" y="1416050"/>
          <p14:tracePt t="27555" x="3144838" y="1406525"/>
          <p14:tracePt t="27562" x="3197225" y="1389063"/>
          <p14:tracePt t="28042" x="3284538" y="1389063"/>
          <p14:tracePt t="28051" x="3397250" y="1389063"/>
          <p14:tracePt t="28054" x="3502025" y="1389063"/>
          <p14:tracePt t="28061" x="3598863" y="1389063"/>
          <p14:tracePt t="28068" x="3721100" y="1389063"/>
          <p14:tracePt t="28074" x="3816350" y="1389063"/>
          <p14:tracePt t="28081" x="3913188" y="1389063"/>
          <p14:tracePt t="28088" x="4008438" y="1389063"/>
          <p14:tracePt t="28094" x="4095750" y="1398588"/>
          <p14:tracePt t="28102" x="4175125" y="1398588"/>
          <p14:tracePt t="28111" x="4262438" y="1398588"/>
          <p14:tracePt t="28114" x="4322763" y="1406525"/>
          <p14:tracePt t="28122" x="4367213" y="1406525"/>
          <p14:tracePt t="28129" x="4410075" y="1406525"/>
          <p14:tracePt t="28135" x="4454525" y="1406525"/>
          <p14:tracePt t="28143" x="4506913" y="1416050"/>
          <p14:tracePt t="28149" x="4549775" y="1423988"/>
          <p14:tracePt t="28158" x="4611688" y="1423988"/>
          <p14:tracePt t="28159" x="4654550" y="1441450"/>
          <p14:tracePt t="28166" x="4733925" y="1441450"/>
          <p14:tracePt t="28176" x="4803775" y="1441450"/>
          <p14:tracePt t="28179" x="4891088" y="1450975"/>
          <p14:tracePt t="28186" x="4968875" y="1450975"/>
          <p14:tracePt t="28192" x="5056188" y="1450975"/>
          <p14:tracePt t="28199" x="5143500" y="1450975"/>
          <p14:tracePt t="28206" x="5230813" y="1450975"/>
          <p14:tracePt t="28213" x="5335588" y="1450975"/>
          <p14:tracePt t="28220" x="5432425" y="1450975"/>
          <p14:tracePt t="28228" x="5537200" y="1450975"/>
          <p14:tracePt t="28234" x="5649913" y="1450975"/>
          <p14:tracePt t="28241" x="5772150" y="1450975"/>
          <p14:tracePt t="28246" x="5886450" y="1433513"/>
          <p14:tracePt t="28254" x="5999163" y="1423988"/>
          <p14:tracePt t="28261" x="6130925" y="1406525"/>
          <p14:tracePt t="28269" x="6253163" y="1398588"/>
          <p14:tracePt t="28275" x="6367463" y="1389063"/>
          <p14:tracePt t="28282" x="6497638" y="1371600"/>
          <p14:tracePt t="28290" x="6619875" y="1362075"/>
          <p14:tracePt t="28296" x="6707188" y="1354138"/>
          <p14:tracePt t="28305" x="6891338" y="1309688"/>
          <p14:tracePt t="28311" x="6978650" y="1292225"/>
          <p14:tracePt t="28318" x="7038975" y="1284288"/>
          <p14:tracePt t="28324" x="7100888" y="1274763"/>
          <p14:tracePt t="28331" x="7161213" y="1266825"/>
          <p14:tracePt t="28338" x="7196138" y="1257300"/>
          <p14:tracePt t="28345" x="7223125" y="1257300"/>
          <p14:tracePt t="28351" x="7248525" y="1249363"/>
          <p14:tracePt t="28359" x="7275513" y="1249363"/>
          <p14:tracePt t="28365" x="7300913" y="1249363"/>
          <p14:tracePt t="28372" x="7310438" y="1249363"/>
          <p14:tracePt t="28379" x="7318375" y="1239838"/>
          <p14:tracePt t="28386" x="7327900" y="1239838"/>
          <p14:tracePt t="28739" x="7362825" y="1239838"/>
          <p14:tracePt t="28744" x="7405688" y="1257300"/>
          <p14:tracePt t="28752" x="7458075" y="1284288"/>
          <p14:tracePt t="28759" x="7519988" y="1309688"/>
          <p14:tracePt t="28766" x="7572375" y="1327150"/>
          <p14:tracePt t="28771" x="7624763" y="1344613"/>
          <p14:tracePt t="28777" x="7685088" y="1362075"/>
          <p14:tracePt t="28784" x="7737475" y="1398588"/>
          <p14:tracePt t="28791" x="7781925" y="1416050"/>
          <p14:tracePt t="28797" x="7834313" y="1450975"/>
          <p14:tracePt t="28804" x="7869238" y="1468438"/>
          <p14:tracePt t="28812" x="7921625" y="1493838"/>
          <p14:tracePt t="28818" x="7964488" y="1528763"/>
          <p14:tracePt t="28824" x="7999413" y="1546225"/>
          <p14:tracePt t="28832" x="8016875" y="1563688"/>
          <p14:tracePt t="28838" x="8051800" y="1573213"/>
          <p14:tracePt t="28845" x="8069263" y="1590675"/>
          <p14:tracePt t="28853" x="8096250" y="1608138"/>
          <p14:tracePt t="28860" x="8113713" y="1625600"/>
          <p14:tracePt t="28867" x="8121650" y="1633538"/>
          <p14:tracePt t="28873" x="8139113" y="1643063"/>
          <p14:tracePt t="28880" x="8156575" y="1643063"/>
          <p14:tracePt t="28887" x="8166100" y="1651000"/>
          <p14:tracePt t="28894" x="8166100" y="1660525"/>
          <p14:tracePt t="28900" x="8174038" y="1668463"/>
          <p14:tracePt t="28908" x="8183563" y="1668463"/>
          <p14:tracePt t="28923" x="8183563" y="1677988"/>
          <p14:tracePt t="28936" x="8183563" y="1685925"/>
          <p14:tracePt t="29054" x="8174038" y="1685925"/>
          <p14:tracePt t="29087" x="8166100" y="1695450"/>
          <p14:tracePt t="29100" x="8156575" y="1695450"/>
          <p14:tracePt t="29120" x="8148638" y="1695450"/>
          <p14:tracePt t="29126" x="8148638" y="1703388"/>
          <p14:tracePt t="29165" x="8139113" y="1703388"/>
          <p14:tracePt t="29199" x="8131175" y="1703388"/>
          <p14:tracePt t="29225" x="8131175" y="1695450"/>
          <p14:tracePt t="29245" x="8121650" y="1685925"/>
          <p14:tracePt t="29258" x="8121650" y="1677988"/>
          <p14:tracePt t="29278" x="8113713" y="1668463"/>
          <p14:tracePt t="29284" x="8113713" y="1660525"/>
          <p14:tracePt t="29291" x="8113713" y="1651000"/>
          <p14:tracePt t="29318" x="8113713" y="1643063"/>
          <p14:tracePt t="29330" x="8113713" y="1633538"/>
          <p14:tracePt t="29349" x="8113713" y="1625600"/>
          <p14:tracePt t="29376" x="8113713" y="1616075"/>
          <p14:tracePt t="29415" x="8113713" y="1608138"/>
          <p14:tracePt t="29436" x="8113713" y="1598613"/>
          <p14:tracePt t="29462" x="8113713" y="1590675"/>
          <p14:tracePt t="29514" x="8113713" y="1581150"/>
          <p14:tracePt t="29520" x="8113713" y="1573213"/>
          <p14:tracePt t="29540" x="8104188" y="1563688"/>
          <p14:tracePt t="29548" x="8096250" y="1546225"/>
          <p14:tracePt t="29554" x="8086725" y="1546225"/>
          <p14:tracePt t="29560" x="8086725" y="1528763"/>
          <p14:tracePt t="29566" x="8078788" y="1511300"/>
          <p14:tracePt t="29573" x="8078788" y="1493838"/>
          <p14:tracePt t="29580" x="8061325" y="1476375"/>
          <p14:tracePt t="29586" x="8051800" y="1450975"/>
          <p14:tracePt t="29592" x="8043863" y="1423988"/>
          <p14:tracePt t="29599" x="8034338" y="1406525"/>
          <p14:tracePt t="29607" x="8026400" y="1389063"/>
          <p14:tracePt t="29612" x="8008938" y="1362075"/>
          <p14:tracePt t="29619" x="8008938" y="1344613"/>
          <p14:tracePt t="29626" x="7999413" y="1336675"/>
          <p14:tracePt t="29633" x="7999413" y="1319213"/>
          <p14:tracePt t="29638" x="7991475" y="1309688"/>
          <p14:tracePt t="29645" x="7991475" y="1301750"/>
          <p14:tracePt t="29652" x="7981950" y="1284288"/>
          <p14:tracePt t="29659" x="7974013" y="1274763"/>
          <p14:tracePt t="29666" x="7974013" y="1266825"/>
          <p14:tracePt t="29672" x="7964488" y="1249363"/>
          <p14:tracePt t="29679" x="7964488" y="1231900"/>
          <p14:tracePt t="29686" x="7956550" y="1222375"/>
          <p14:tracePt t="29693" x="7956550" y="1204913"/>
          <p14:tracePt t="29700" x="7939088" y="1179513"/>
          <p14:tracePt t="29707" x="7929563" y="1162050"/>
          <p14:tracePt t="29714" x="7921625" y="1144588"/>
          <p14:tracePt t="29721" x="7904163" y="1117600"/>
          <p14:tracePt t="29729" x="7894638" y="1100138"/>
          <p14:tracePt t="29735" x="7894638" y="1092200"/>
          <p14:tracePt t="29742" x="7894638" y="1074738"/>
          <p14:tracePt t="29751" x="7877175" y="1047750"/>
          <p14:tracePt t="29757" x="7869238" y="1039813"/>
          <p14:tracePt t="29764" x="7859713" y="1022350"/>
          <p14:tracePt t="29778" x="7859713" y="1012825"/>
          <p14:tracePt t="29785" x="7851775" y="1004888"/>
          <p14:tracePt t="29790" x="7851775" y="995363"/>
          <p14:tracePt t="29805" x="7851775" y="987425"/>
          <p14:tracePt t="29810" x="7851775" y="977900"/>
          <p14:tracePt t="29824" x="7842250" y="977900"/>
          <p14:tracePt t="29830" x="7842250" y="969963"/>
          <p14:tracePt t="29837" x="7834313" y="969963"/>
          <p14:tracePt t="29850" x="7834313" y="960438"/>
          <p14:tracePt t="29896" x="7824788" y="960438"/>
          <p14:tracePt t="29915" x="7816850" y="960438"/>
          <p14:tracePt t="29929" x="7816850" y="952500"/>
          <p14:tracePt t="29974" x="7807325" y="952500"/>
          <p14:tracePt t="29993" x="7799388" y="952500"/>
          <p14:tracePt t="30027" x="7789863" y="952500"/>
          <p14:tracePt t="30066" x="7781925" y="952500"/>
          <p14:tracePt t="30086" x="7772400" y="952500"/>
          <p14:tracePt t="30132" x="7772400" y="942975"/>
          <p14:tracePt t="30139" x="7764463" y="942975"/>
          <p14:tracePt t="30165" x="7754938" y="942975"/>
          <p14:tracePt t="30185" x="7747000" y="942975"/>
          <p14:tracePt t="30289" x="7754938" y="952500"/>
          <p14:tracePt t="30299" x="7764463" y="952500"/>
          <p14:tracePt t="31769" x="7764463" y="942975"/>
          <p14:tracePt t="31782" x="7754938" y="942975"/>
          <p14:tracePt t="31789" x="7754938" y="935038"/>
          <p14:tracePt t="31809" x="7754938" y="925513"/>
          <p14:tracePt t="31822" x="7747000" y="917575"/>
          <p14:tracePt t="31849" x="7747000" y="908050"/>
          <p14:tracePt t="31863" x="7747000" y="900113"/>
          <p14:tracePt t="31874" x="7747000" y="890588"/>
          <p14:tracePt t="31901" x="7747000" y="882650"/>
          <p14:tracePt t="31913" x="7747000" y="873125"/>
          <p14:tracePt t="31927" x="7737475" y="873125"/>
          <p14:tracePt t="31966" x="7737475" y="865188"/>
          <p14:tracePt t="32000" x="7737475" y="855663"/>
          <p14:tracePt t="32098" x="7737475" y="865188"/>
          <p14:tracePt t="32113" x="7737475" y="873125"/>
          <p14:tracePt t="33064" x="7747000" y="873125"/>
          <p14:tracePt t="33077" x="7764463" y="873125"/>
          <p14:tracePt t="33083" x="7781925" y="873125"/>
          <p14:tracePt t="33090" x="7799388" y="873125"/>
          <p14:tracePt t="33097" x="7824788" y="873125"/>
          <p14:tracePt t="33104" x="7842250" y="873125"/>
          <p14:tracePt t="33109" x="7859713" y="882650"/>
          <p14:tracePt t="33116" x="7886700" y="882650"/>
          <p14:tracePt t="33123" x="7894638" y="882650"/>
          <p14:tracePt t="33130" x="7921625" y="890588"/>
          <p14:tracePt t="33136" x="7939088" y="890588"/>
          <p14:tracePt t="33144" x="7947025" y="890588"/>
          <p14:tracePt t="33151" x="7964488" y="890588"/>
          <p14:tracePt t="33157" x="7974013" y="890588"/>
          <p14:tracePt t="33162" x="7999413" y="890588"/>
          <p14:tracePt t="33169" x="8026400" y="890588"/>
          <p14:tracePt t="33176" x="8034338" y="890588"/>
          <p14:tracePt t="33182" x="8061325" y="890588"/>
          <p14:tracePt t="33189" x="8078788" y="890588"/>
          <p14:tracePt t="33196" x="8096250" y="890588"/>
          <p14:tracePt t="33203" x="8121650" y="890588"/>
          <p14:tracePt t="33208" x="8148638" y="890588"/>
          <p14:tracePt t="33215" x="8166100" y="890588"/>
          <p14:tracePt t="33222" x="8201025" y="890588"/>
          <p14:tracePt t="33229" x="8235950" y="890588"/>
          <p14:tracePt t="33235" x="8270875" y="882650"/>
          <p14:tracePt t="33241" x="8305800" y="882650"/>
          <p14:tracePt t="33248" x="8348663" y="882650"/>
          <p14:tracePt t="33256" x="8375650" y="882650"/>
          <p14:tracePt t="33262" x="8418513" y="873125"/>
          <p14:tracePt t="33269" x="8445500" y="873125"/>
          <p14:tracePt t="33275" x="8480425" y="865188"/>
          <p14:tracePt t="33283" x="8515350" y="865188"/>
          <p14:tracePt t="33292" x="8540750" y="855663"/>
          <p14:tracePt t="33297" x="8567738" y="855663"/>
          <p14:tracePt t="33303" x="8602663" y="838200"/>
          <p14:tracePt t="33311" x="8628063" y="838200"/>
          <p14:tracePt t="33318" x="8662988" y="830263"/>
          <p14:tracePt t="33324" x="8689975" y="830263"/>
          <p14:tracePt t="33332" x="8715375" y="820738"/>
          <p14:tracePt t="33338" x="8742363" y="812800"/>
          <p14:tracePt t="33346" x="8777288" y="812800"/>
          <p14:tracePt t="33347" x="8794750" y="803275"/>
          <p14:tracePt t="33353" x="8820150" y="803275"/>
          <p14:tracePt t="33360" x="8837613" y="803275"/>
          <p14:tracePt t="33367" x="8847138" y="795338"/>
          <p14:tracePt t="33373" x="8882063" y="795338"/>
          <p14:tracePt t="33381" x="8907463" y="785813"/>
          <p14:tracePt t="33387" x="8942388" y="785813"/>
          <p14:tracePt t="33394" x="8969375" y="785813"/>
          <p14:tracePt t="33401" x="9004300" y="777875"/>
          <p14:tracePt t="33408" x="9047163" y="777875"/>
          <p14:tracePt t="33416" x="9082088" y="768350"/>
          <p14:tracePt t="33424" x="9134475" y="760413"/>
          <p14:tracePt t="33426" x="9161463" y="760413"/>
          <p14:tracePt t="33432" x="9196388" y="750888"/>
          <p14:tracePt t="33440" x="9231313" y="750888"/>
          <p14:tracePt t="33445" x="9266238" y="742950"/>
          <p14:tracePt t="33451" x="9283700" y="742950"/>
          <p14:tracePt t="33458" x="9318625" y="742950"/>
          <p14:tracePt t="33464" x="9345613" y="733425"/>
          <p14:tracePt t="33472" x="9371013" y="733425"/>
          <p14:tracePt t="33478" x="9380538" y="733425"/>
          <p14:tracePt t="33493" x="9415463" y="725488"/>
          <p14:tracePt t="33498" x="9423400" y="725488"/>
          <p14:tracePt t="33505" x="9440863" y="725488"/>
          <p14:tracePt t="33512" x="9450388" y="725488"/>
          <p14:tracePt t="33525" x="9458325" y="715963"/>
          <p14:tracePt t="33531" x="9467850" y="715963"/>
          <p14:tracePt t="33545" x="9475788" y="715963"/>
          <p14:tracePt t="33564" x="9485313" y="715963"/>
          <p14:tracePt t="33603" x="9493250" y="715963"/>
          <p14:tracePt t="33735" x="9485313" y="715963"/>
          <p14:tracePt t="33755" x="9475788" y="715963"/>
          <p14:tracePt t="33776" x="9467850" y="715963"/>
          <p14:tracePt t="33788" x="9458325" y="715963"/>
          <p14:tracePt t="33807" x="9450388" y="715963"/>
          <p14:tracePt t="33813" x="9450388" y="725488"/>
          <p14:tracePt t="33820" x="9440863" y="725488"/>
          <p14:tracePt t="33833" x="9432925" y="733425"/>
          <p14:tracePt t="33853" x="9423400" y="733425"/>
          <p14:tracePt t="33860" x="9415463" y="733425"/>
          <p14:tracePt t="33867" x="9415463" y="742950"/>
          <p14:tracePt t="33880" x="9405938" y="742950"/>
          <p14:tracePt t="33893" x="9398000" y="742950"/>
          <p14:tracePt t="33907" x="9388475" y="742950"/>
          <p14:tracePt t="33925" x="9380538" y="742950"/>
          <p14:tracePt t="33939" x="9371013" y="742950"/>
          <p14:tracePt t="33945" x="9371013" y="750888"/>
          <p14:tracePt t="33965" x="9363075" y="750888"/>
          <p14:tracePt t="33986" x="9353550" y="760413"/>
          <p14:tracePt t="33998" x="9345613" y="760413"/>
          <p14:tracePt t="34050" x="9336088" y="768350"/>
          <p14:tracePt t="34090" x="9328150" y="768350"/>
          <p14:tracePt t="34149" x="9328150" y="777875"/>
          <p14:tracePt t="34261" x="9328150" y="768350"/>
          <p14:tracePt t="34353" x="9328150" y="760413"/>
          <p14:tracePt t="34431" x="9328150" y="768350"/>
          <p14:tracePt t="34438" x="9328150" y="777875"/>
          <p14:tracePt t="34445" x="9336088" y="785813"/>
          <p14:tracePt t="34452" x="9336088" y="812800"/>
          <p14:tracePt t="34459" x="9345613" y="838200"/>
          <p14:tracePt t="34465" x="9345613" y="855663"/>
          <p14:tracePt t="34472" x="9353550" y="890588"/>
          <p14:tracePt t="34478" x="9363075" y="925513"/>
          <p14:tracePt t="34486" x="9371013" y="952500"/>
          <p14:tracePt t="34490" x="9371013" y="977900"/>
          <p14:tracePt t="34497" x="9371013" y="995363"/>
          <p14:tracePt t="34505" x="9371013" y="1022350"/>
          <p14:tracePt t="34511" x="9380538" y="1039813"/>
          <p14:tracePt t="34517" x="9380538" y="1047750"/>
          <p14:tracePt t="34524" x="9388475" y="1065213"/>
          <p14:tracePt t="34531" x="9388475" y="1082675"/>
          <p14:tracePt t="34536" x="9388475" y="1092200"/>
          <p14:tracePt t="34545" x="9388475" y="1100138"/>
          <p14:tracePt t="34549" x="9388475" y="1109663"/>
          <p14:tracePt t="34556" x="9398000" y="1117600"/>
          <p14:tracePt t="34563" x="9398000" y="1127125"/>
          <p14:tracePt t="34569" x="9398000" y="1135063"/>
          <p14:tracePt t="34596" x="9398000" y="1144588"/>
          <p14:tracePt t="34610" x="9398000" y="1152525"/>
          <p14:tracePt t="34661" x="9398000" y="1162050"/>
          <p14:tracePt t="34681" x="9398000" y="1169988"/>
          <p14:tracePt t="34693" x="9405938" y="1179513"/>
          <p14:tracePt t="35583" x="9398000" y="1187450"/>
          <p14:tracePt t="35591" x="9380538" y="1204913"/>
          <p14:tracePt t="35598" x="9363075" y="1222375"/>
          <p14:tracePt t="35609" x="9353550" y="1231900"/>
          <p14:tracePt t="35614" x="9293225" y="1292225"/>
          <p14:tracePt t="35621" x="9248775" y="1319213"/>
          <p14:tracePt t="35628" x="9213850" y="1354138"/>
          <p14:tracePt t="35634" x="9170988" y="1398588"/>
          <p14:tracePt t="35641" x="9117013" y="1450975"/>
          <p14:tracePt t="35648" x="9064625" y="1493838"/>
          <p14:tracePt t="35654" x="9029700" y="1528763"/>
          <p14:tracePt t="35663" x="8977313" y="1573213"/>
          <p14:tracePt t="35669" x="8934450" y="1616075"/>
          <p14:tracePt t="35675" x="8899525" y="1651000"/>
          <p14:tracePt t="35682" x="8855075" y="1677988"/>
          <p14:tracePt t="35689" x="8820150" y="1712913"/>
          <p14:tracePt t="35696" x="8777288" y="1738313"/>
          <p14:tracePt t="35702" x="8759825" y="1765300"/>
          <p14:tracePt t="35709" x="8732838" y="1782763"/>
          <p14:tracePt t="35717" x="8715375" y="1808163"/>
          <p14:tracePt t="35723" x="8689975" y="1817688"/>
          <p14:tracePt t="35733" x="8672513" y="1825625"/>
          <p14:tracePt t="35735" x="8662988" y="1843088"/>
          <p14:tracePt t="35739" x="8645525" y="1852613"/>
          <p14:tracePt t="35746" x="8628063" y="1870075"/>
          <p14:tracePt t="35753" x="8602663" y="1887538"/>
          <p14:tracePt t="35759" x="8575675" y="1905000"/>
          <p14:tracePt t="35766" x="8540750" y="1922463"/>
          <p14:tracePt t="35773" x="8515350" y="1947863"/>
          <p14:tracePt t="35780" x="8497888" y="1965325"/>
          <p14:tracePt t="35786" x="8470900" y="1992313"/>
          <p14:tracePt t="35796" x="8445500" y="2017713"/>
          <p14:tracePt t="35799" x="8418513" y="2035175"/>
          <p14:tracePt t="35807" x="8393113" y="2062163"/>
          <p14:tracePt t="35814" x="8366125" y="2079625"/>
          <p14:tracePt t="35821" x="8348663" y="2087563"/>
          <p14:tracePt t="35828" x="8331200" y="2105025"/>
          <p14:tracePt t="35835" x="8313738" y="2114550"/>
          <p14:tracePt t="35841" x="8296275" y="2132013"/>
          <p14:tracePt t="35849" x="8288338" y="2139950"/>
          <p14:tracePt t="35855" x="8278813" y="2149475"/>
          <p14:tracePt t="35864" x="8261350" y="2157413"/>
          <p14:tracePt t="35865" x="8253413" y="2166938"/>
          <p14:tracePt t="35871" x="8253413" y="2174875"/>
          <p14:tracePt t="35877" x="8243888" y="2174875"/>
          <p14:tracePt t="35884" x="8226425" y="2184400"/>
          <p14:tracePt t="35892" x="8218488" y="2184400"/>
          <p14:tracePt t="35899" x="8201025" y="2192338"/>
          <p14:tracePt t="35905" x="8191500" y="2192338"/>
          <p14:tracePt t="35912" x="8183563" y="2209800"/>
          <p14:tracePt t="35919" x="8166100" y="2209800"/>
          <p14:tracePt t="35925" x="8156575" y="2209800"/>
          <p14:tracePt t="35932" x="8156575" y="2219325"/>
          <p14:tracePt t="35939" x="8139113" y="2219325"/>
          <p14:tracePt t="35946" x="8131175" y="2219325"/>
          <p14:tracePt t="35958" x="8121650" y="2219325"/>
          <p14:tracePt t="35964" x="8113713" y="2219325"/>
          <p14:tracePt t="35971" x="8113713" y="2227263"/>
          <p14:tracePt t="35976" x="8104188" y="2227263"/>
          <p14:tracePt t="35986" x="8096250" y="2227263"/>
          <p14:tracePt t="35989" x="8086725" y="2227263"/>
          <p14:tracePt t="36010" x="8078788" y="2227263"/>
          <p14:tracePt t="36017" x="8069263" y="2227263"/>
          <p14:tracePt t="36037" x="8061325" y="2219325"/>
          <p14:tracePt t="36042" x="8051800" y="2219325"/>
          <p14:tracePt t="36051" x="8043863" y="2209800"/>
          <p14:tracePt t="36055" x="8043863" y="2201863"/>
          <p14:tracePt t="36070" x="8034338" y="2201863"/>
          <p14:tracePt t="36075" x="8026400" y="2201863"/>
          <p14:tracePt t="36082" x="8026400" y="2192338"/>
          <p14:tracePt t="36089" x="8026400" y="2184400"/>
          <p14:tracePt t="36095" x="8016875" y="2184400"/>
          <p14:tracePt t="36101" x="8016875" y="2174875"/>
          <p14:tracePt t="36110" x="8008938" y="2166938"/>
          <p14:tracePt t="36121" x="7999413" y="2157413"/>
          <p14:tracePt t="36134" x="7991475" y="2139950"/>
          <p14:tracePt t="36142" x="7991475" y="2132013"/>
          <p14:tracePt t="36148" x="7981950" y="2132013"/>
          <p14:tracePt t="36155" x="7974013" y="2122488"/>
          <p14:tracePt t="36160" x="7974013" y="2114550"/>
          <p14:tracePt t="36176" x="7974013" y="2105025"/>
          <p14:tracePt t="36180" x="7964488" y="2105025"/>
          <p14:tracePt t="36188" x="7956550" y="2097088"/>
          <p14:tracePt t="36194" x="7956550" y="2087563"/>
          <p14:tracePt t="36206" x="7947025" y="2079625"/>
          <p14:tracePt t="36213" x="7939088" y="2079625"/>
          <p14:tracePt t="36219" x="7939088" y="2070100"/>
          <p14:tracePt t="36226" x="7929563" y="2062163"/>
          <p14:tracePt t="36246" x="7921625" y="2052638"/>
          <p14:tracePt t="36254" x="7912100" y="2044700"/>
          <p14:tracePt t="36273" x="7912100" y="2035175"/>
          <p14:tracePt t="36280" x="7904163" y="2035175"/>
          <p14:tracePt t="36286" x="7894638" y="2027238"/>
          <p14:tracePt t="36299" x="7886700" y="2017713"/>
          <p14:tracePt t="36318" x="7877175" y="2017713"/>
          <p14:tracePt t="36331" x="7877175" y="2009775"/>
          <p14:tracePt t="36337" x="7869238" y="2009775"/>
          <p14:tracePt t="36344" x="7869238" y="2000250"/>
          <p14:tracePt t="36352" x="7859713" y="2000250"/>
          <p14:tracePt t="36364" x="7851775" y="2000250"/>
          <p14:tracePt t="36385" x="7842250" y="2000250"/>
          <p14:tracePt t="36398" x="7834313" y="1992313"/>
          <p14:tracePt t="36411" x="7824788" y="1992313"/>
          <p14:tracePt t="36424" x="7824788" y="1982788"/>
          <p14:tracePt t="36437" x="7816850" y="1982788"/>
          <p14:tracePt t="36450" x="7807325" y="1982788"/>
          <p14:tracePt t="36476" x="7807325" y="1974850"/>
          <p14:tracePt t="36482" x="7799388" y="1974850"/>
          <p14:tracePt t="36517" x="7789863" y="1974850"/>
          <p14:tracePt t="36575" x="7799388" y="1974850"/>
          <p14:tracePt t="36594" x="7807325" y="1974850"/>
          <p14:tracePt t="36602" x="7816850" y="1974850"/>
          <p14:tracePt t="36614" x="7824788" y="1982788"/>
          <p14:tracePt t="46676" x="7789863" y="2009775"/>
          <p14:tracePt t="46680" x="7737475" y="2062163"/>
          <p14:tracePt t="46687" x="7659688" y="2114550"/>
          <p14:tracePt t="46693" x="7597775" y="2157413"/>
          <p14:tracePt t="46700" x="7527925" y="2201863"/>
          <p14:tracePt t="46706" x="7458075" y="2244725"/>
          <p14:tracePt t="46713" x="7397750" y="2306638"/>
          <p14:tracePt t="46720" x="7327900" y="2349500"/>
          <p14:tracePt t="46729" x="7275513" y="2393950"/>
          <p14:tracePt t="46734" x="7213600" y="2436813"/>
          <p14:tracePt t="46741" x="7143750" y="2481263"/>
          <p14:tracePt t="46748" x="7083425" y="2524125"/>
          <p14:tracePt t="46754" x="7013575" y="2568575"/>
          <p14:tracePt t="46760" x="6961188" y="2603500"/>
          <p14:tracePt t="46768" x="6908800" y="2646363"/>
          <p14:tracePt t="46775" x="6856413" y="2690813"/>
          <p14:tracePt t="46782" x="6804025" y="2733675"/>
          <p14:tracePt t="46789" x="6751638" y="2760663"/>
          <p14:tracePt t="46795" x="6707188" y="2795588"/>
          <p14:tracePt t="46803" x="6654800" y="2840038"/>
          <p14:tracePt t="46810" x="6602413" y="2865438"/>
          <p14:tracePt t="46817" x="6550025" y="2900363"/>
          <p14:tracePt t="46819" x="6515100" y="2917825"/>
          <p14:tracePt t="46825" x="6472238" y="2944813"/>
          <p14:tracePt t="46832" x="6437313" y="2962275"/>
          <p14:tracePt t="46839" x="6402388" y="2979738"/>
          <p14:tracePt t="46845" x="6375400" y="2997200"/>
          <p14:tracePt t="46853" x="6340475" y="3014663"/>
          <p14:tracePt t="46859" x="6305550" y="3032125"/>
          <p14:tracePt t="46866" x="6280150" y="3040063"/>
          <p14:tracePt t="46872" x="6262688" y="3067050"/>
          <p14:tracePt t="46879" x="6227763" y="3074988"/>
          <p14:tracePt t="46886" x="6200775" y="3092450"/>
          <p14:tracePt t="46893" x="6165850" y="3109913"/>
          <p14:tracePt t="46900" x="6130925" y="3136900"/>
          <p14:tracePt t="46907" x="6086475" y="3154363"/>
          <p14:tracePt t="46914" x="6051550" y="3171825"/>
          <p14:tracePt t="46924" x="6008688" y="3206750"/>
          <p14:tracePt t="46925" x="5964238" y="3224213"/>
          <p14:tracePt t="46930" x="5921375" y="3241675"/>
          <p14:tracePt t="46936" x="5868988" y="3259138"/>
          <p14:tracePt t="46943" x="5834063" y="3284538"/>
          <p14:tracePt t="46949" x="5799138" y="3302000"/>
          <p14:tracePt t="46956" x="5746750" y="3328988"/>
          <p14:tracePt t="46963" x="5711825" y="3354388"/>
          <p14:tracePt t="46971" x="5667375" y="3371850"/>
          <p14:tracePt t="46980" x="5624513" y="3389313"/>
          <p14:tracePt t="46984" x="5589588" y="3406775"/>
          <p14:tracePt t="46991" x="5545138" y="3441700"/>
          <p14:tracePt t="46997" x="5502275" y="3459163"/>
          <p14:tracePt t="47004" x="5449888" y="3486150"/>
          <p14:tracePt t="47013" x="5397500" y="3511550"/>
          <p14:tracePt t="47018" x="5345113" y="3538538"/>
          <p14:tracePt t="47025" x="5283200" y="3563938"/>
          <p14:tracePt t="47032" x="5240338" y="3581400"/>
          <p14:tracePt t="47039" x="5187950" y="3598863"/>
          <p14:tracePt t="47046" x="5153025" y="3608388"/>
          <p14:tracePt t="47054" x="5100638" y="3625850"/>
          <p14:tracePt t="47055" x="5056188" y="3651250"/>
          <p14:tracePt t="47062" x="5021263" y="3660775"/>
          <p14:tracePt t="47068" x="4986338" y="3668713"/>
          <p14:tracePt t="47075" x="4951413" y="3686175"/>
          <p14:tracePt t="47081" x="4926013" y="3686175"/>
          <p14:tracePt t="47088" x="4899025" y="3686175"/>
          <p14:tracePt t="47096" x="4881563" y="3695700"/>
          <p14:tracePt t="47106" x="4864100" y="3695700"/>
          <p14:tracePt t="47109" x="4846638" y="3703638"/>
          <p14:tracePt t="47116" x="4838700" y="3703638"/>
          <p14:tracePt t="47122" x="4821238" y="3713163"/>
          <p14:tracePt t="47130" x="4811713" y="3713163"/>
          <p14:tracePt t="47136" x="4803775" y="3713163"/>
          <p14:tracePt t="47148" x="4786313" y="3713163"/>
          <p14:tracePt t="47176" x="4776788" y="3713163"/>
          <p14:tracePt t="47200" x="4768850" y="3713163"/>
          <p14:tracePt t="47234" x="4759325" y="37131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B89C6-3032-5B3E-EE0E-3DC96FC0DFEB}"/>
              </a:ext>
            </a:extLst>
          </p:cNvPr>
          <p:cNvSpPr>
            <a:spLocks noGrp="1"/>
          </p:cNvSpPr>
          <p:nvPr>
            <p:ph idx="1"/>
          </p:nvPr>
        </p:nvSpPr>
        <p:spPr>
          <a:xfrm>
            <a:off x="4052119" y="4735973"/>
            <a:ext cx="3281516" cy="671769"/>
          </a:xfrm>
        </p:spPr>
        <p:txBody>
          <a:bodyPr>
            <a:normAutofit/>
          </a:bodyPr>
          <a:lstStyle/>
          <a:p>
            <a:pPr marL="0" indent="0" algn="ctr">
              <a:buNone/>
            </a:pPr>
            <a:r>
              <a:rPr lang="en-IN" sz="4000" b="1" dirty="0"/>
              <a:t>Thank You </a:t>
            </a:r>
          </a:p>
        </p:txBody>
      </p:sp>
      <p:sp>
        <p:nvSpPr>
          <p:cNvPr id="21" name="TextBox 20">
            <a:extLst>
              <a:ext uri="{FF2B5EF4-FFF2-40B4-BE49-F238E27FC236}">
                <a16:creationId xmlns:a16="http://schemas.microsoft.com/office/drawing/2014/main" id="{73D58649-D272-FA4E-EF14-0732A2131CC5}"/>
              </a:ext>
            </a:extLst>
          </p:cNvPr>
          <p:cNvSpPr txBox="1"/>
          <p:nvPr/>
        </p:nvSpPr>
        <p:spPr>
          <a:xfrm>
            <a:off x="353961" y="1120676"/>
            <a:ext cx="10677832" cy="2862322"/>
          </a:xfrm>
          <a:prstGeom prst="rect">
            <a:avLst/>
          </a:prstGeom>
          <a:noFill/>
        </p:spPr>
        <p:txBody>
          <a:bodyPr wrap="square" rtlCol="0">
            <a:spAutoFit/>
          </a:bodyPr>
          <a:lstStyle/>
          <a:p>
            <a:r>
              <a:rPr lang="en-IN" b="1" dirty="0"/>
              <a:t>REFERENCE</a:t>
            </a:r>
            <a:r>
              <a:rPr lang="en-IN" dirty="0"/>
              <a:t> :-</a:t>
            </a:r>
          </a:p>
          <a:p>
            <a:endParaRPr lang="en-IN" dirty="0"/>
          </a:p>
          <a:p>
            <a:r>
              <a:rPr lang="en-US" dirty="0">
                <a:hlinkClick r:id="rId4"/>
              </a:rPr>
              <a:t>Lecture - Image Processing: Geometric Operations - Translation | </a:t>
            </a:r>
            <a:r>
              <a:rPr lang="en-US" dirty="0" err="1">
                <a:hlinkClick r:id="rId4"/>
              </a:rPr>
              <a:t>WueCampus</a:t>
            </a:r>
            <a:r>
              <a:rPr lang="en-US" dirty="0"/>
              <a:t> (for interpolation process)</a:t>
            </a:r>
            <a:endParaRPr lang="en-IN" dirty="0"/>
          </a:p>
          <a:p>
            <a:endParaRPr lang="en-IN" dirty="0"/>
          </a:p>
          <a:p>
            <a:r>
              <a:rPr lang="en-US" dirty="0">
                <a:hlinkClick r:id="rId5"/>
              </a:rPr>
              <a:t>Example: Performing a Translation :: Spatial Transformations (Image Processing Toolbox User's Guide)</a:t>
            </a:r>
            <a:r>
              <a:rPr lang="en-IN" dirty="0"/>
              <a:t> (for chessboard image in slide 4)</a:t>
            </a:r>
          </a:p>
          <a:p>
            <a:r>
              <a:rPr lang="en-IN" b="1" dirty="0"/>
              <a:t>Image Sources:</a:t>
            </a:r>
          </a:p>
          <a:p>
            <a:endParaRPr lang="en-IN" dirty="0"/>
          </a:p>
          <a:p>
            <a:pPr lvl="1"/>
            <a:r>
              <a:rPr lang="en-IN" dirty="0"/>
              <a:t>Lenna image </a:t>
            </a:r>
          </a:p>
          <a:p>
            <a:pPr lvl="1"/>
            <a:r>
              <a:rPr lang="en-IN"/>
              <a:t>Frames </a:t>
            </a:r>
            <a:r>
              <a:rPr lang="en-IN" dirty="0"/>
              <a:t>from </a:t>
            </a:r>
            <a:r>
              <a:rPr lang="en-IN" i="1" dirty="0"/>
              <a:t>Interstellar</a:t>
            </a:r>
            <a:r>
              <a:rPr lang="en-IN" dirty="0"/>
              <a:t> (used for demonstration)</a:t>
            </a:r>
          </a:p>
        </p:txBody>
      </p:sp>
      <p:pic>
        <p:nvPicPr>
          <p:cNvPr id="13" name="Audio 12">
            <a:hlinkClick r:id="" action="ppaction://media"/>
            <a:extLst>
              <a:ext uri="{FF2B5EF4-FFF2-40B4-BE49-F238E27FC236}">
                <a16:creationId xmlns:a16="http://schemas.microsoft.com/office/drawing/2014/main" id="{73085312-AFC6-7A5C-EC38-9214701C2E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9170254"/>
      </p:ext>
    </p:extLst>
  </p:cSld>
  <p:clrMapOvr>
    <a:masterClrMapping/>
  </p:clrMapOvr>
  <mc:AlternateContent xmlns:mc="http://schemas.openxmlformats.org/markup-compatibility/2006">
    <mc:Choice xmlns:p14="http://schemas.microsoft.com/office/powerpoint/2010/main" Requires="p14">
      <p:transition spd="slow" p14:dur="2000" advTm="9479"/>
    </mc:Choice>
    <mc:Fallback>
      <p:transition spd="slow" advTm="9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368" x="4724400" y="3695700"/>
          <p14:tracePt t="1371" x="4654550" y="3660775"/>
          <p14:tracePt t="1379" x="4576763" y="3616325"/>
          <p14:tracePt t="1384" x="4489450" y="3573463"/>
          <p14:tracePt t="1392" x="4392613" y="3521075"/>
          <p14:tracePt t="1397" x="4305300" y="3476625"/>
          <p14:tracePt t="1404" x="4210050" y="3416300"/>
          <p14:tracePt t="1411" x="4105275" y="3371850"/>
          <p14:tracePt t="1417" x="3990975" y="3336925"/>
          <p14:tracePt t="1424" x="3886200" y="3284538"/>
          <p14:tracePt t="1431" x="3798888" y="3259138"/>
          <p14:tracePt t="1438" x="3686175" y="3197225"/>
          <p14:tracePt t="1445" x="3581400" y="3162300"/>
          <p14:tracePt t="1452" x="3494088" y="3101975"/>
          <p14:tracePt t="1458" x="3379788" y="3057525"/>
          <p14:tracePt t="1465" x="3267075" y="2997200"/>
          <p14:tracePt t="1472" x="3170238" y="2935288"/>
          <p14:tracePt t="1479" x="3065463" y="2874963"/>
          <p14:tracePt t="1487" x="2951163" y="2830513"/>
          <p14:tracePt t="1492" x="2863850" y="2770188"/>
          <p14:tracePt t="1500" x="2768600" y="2725738"/>
          <p14:tracePt t="1507" x="2698750" y="2681288"/>
          <p14:tracePt t="1514" x="2636838" y="2646363"/>
          <p14:tracePt t="1522" x="2576513" y="2611438"/>
          <p14:tracePt t="1523" x="2506663" y="2586038"/>
          <p14:tracePt t="1529" x="2462213" y="2559050"/>
          <p14:tracePt t="1536" x="2427288" y="2541588"/>
          <p14:tracePt t="1542" x="2374900" y="2524125"/>
          <p14:tracePt t="1552" x="2339975" y="2506663"/>
          <p14:tracePt t="1556" x="2314575" y="2489200"/>
          <p14:tracePt t="1563" x="2279650" y="2481263"/>
          <p14:tracePt t="1570" x="2244725" y="2463800"/>
          <p14:tracePt t="1577" x="2217738" y="2454275"/>
          <p14:tracePt t="1583" x="2182813" y="2446338"/>
          <p14:tracePt t="1590" x="2157413" y="2436813"/>
          <p14:tracePt t="1597" x="2130425" y="2428875"/>
          <p14:tracePt t="1604" x="2105025" y="2419350"/>
          <p14:tracePt t="1612" x="2078038" y="2411413"/>
          <p14:tracePt t="1618" x="2060575" y="2401888"/>
          <p14:tracePt t="1626" x="2043113" y="2401888"/>
          <p14:tracePt t="1633" x="2017713" y="2401888"/>
          <p14:tracePt t="1634" x="2000250" y="2401888"/>
          <p14:tracePt t="1640" x="1965325" y="2401888"/>
          <p14:tracePt t="1647" x="1938338" y="2401888"/>
          <p14:tracePt t="1654" x="1895475" y="2393950"/>
          <p14:tracePt t="1661" x="1860550" y="2393950"/>
          <p14:tracePt t="1667" x="1833563" y="2393950"/>
          <p14:tracePt t="1677" x="1798638" y="2393950"/>
          <p14:tracePt t="1681" x="1755775" y="2384425"/>
          <p14:tracePt t="1688" x="1711325" y="2384425"/>
          <p14:tracePt t="1695" x="1658938" y="2366963"/>
          <p14:tracePt t="1702" x="1616075" y="2359025"/>
          <p14:tracePt t="1709" x="1571625" y="2359025"/>
          <p14:tracePt t="1716" x="1519238" y="2359025"/>
          <p14:tracePt t="1722" x="1476375" y="2349500"/>
          <p14:tracePt t="1729" x="1431925" y="2349500"/>
          <p14:tracePt t="1741" x="1389063" y="2349500"/>
          <p14:tracePt t="1742" x="1327150" y="2349500"/>
          <p14:tracePt t="1746" x="1284288" y="2349500"/>
          <p14:tracePt t="1752" x="1239838" y="2349500"/>
          <p14:tracePt t="1760" x="1187450" y="2341563"/>
          <p14:tracePt t="1765" x="1152525" y="2341563"/>
          <p14:tracePt t="1773" x="1109663" y="2332038"/>
          <p14:tracePt t="1779" x="1082675" y="2332038"/>
          <p14:tracePt t="1786" x="1030288" y="2324100"/>
          <p14:tracePt t="1792" x="1004888" y="2324100"/>
          <p14:tracePt t="1800" x="969963" y="2314575"/>
          <p14:tracePt t="1806" x="942975" y="2314575"/>
          <p14:tracePt t="1813" x="908050" y="2306638"/>
          <p14:tracePt t="1820" x="900113" y="2306638"/>
          <p14:tracePt t="1827" x="865188" y="2297113"/>
          <p14:tracePt t="1834" x="847725" y="2297113"/>
          <p14:tracePt t="1841" x="838200" y="2289175"/>
          <p14:tracePt t="1848" x="812800" y="2289175"/>
          <p14:tracePt t="1855" x="795338" y="2289175"/>
          <p14:tracePt t="1863" x="785813" y="2289175"/>
          <p14:tracePt t="1868" x="760413" y="2289175"/>
          <p14:tracePt t="1871" x="742950" y="2289175"/>
          <p14:tracePt t="1877" x="733425" y="2279650"/>
          <p14:tracePt t="1885" x="708025" y="2279650"/>
          <p14:tracePt t="1891" x="690563" y="2271713"/>
          <p14:tracePt t="1898" x="673100" y="2271713"/>
          <p14:tracePt t="1904" x="655638" y="2271713"/>
          <p14:tracePt t="1911" x="628650" y="2262188"/>
          <p14:tracePt t="1918" x="620713" y="2262188"/>
          <p14:tracePt t="1925" x="611188" y="2262188"/>
          <p14:tracePt t="1931" x="593725" y="2254250"/>
          <p14:tracePt t="1945" x="576263" y="2244725"/>
          <p14:tracePt t="1951" x="568325" y="2244725"/>
          <p14:tracePt t="1964" x="558800" y="2244725"/>
          <p14:tracePt t="1971" x="541338" y="2236788"/>
          <p14:tracePt t="1992" x="523875" y="2236788"/>
          <p14:tracePt t="1996" x="523875" y="2227263"/>
          <p14:tracePt t="2002" x="515938" y="2227263"/>
          <p14:tracePt t="2030" x="506413" y="2219325"/>
          <p14:tracePt t="2036" x="498475" y="2219325"/>
          <p14:tracePt t="2056" x="498475" y="2209800"/>
          <p14:tracePt t="2070" x="498475" y="2201863"/>
          <p14:tracePt t="2095" x="498475" y="2192338"/>
          <p14:tracePt t="2109" x="498475" y="2184400"/>
          <p14:tracePt t="2114" x="498475" y="2174875"/>
          <p14:tracePt t="2121" x="506413" y="2174875"/>
          <p14:tracePt t="2147" x="515938" y="2174875"/>
          <p14:tracePt t="2155" x="533400" y="2166938"/>
          <p14:tracePt t="2162" x="541338" y="2166938"/>
          <p14:tracePt t="2168" x="568325" y="2166938"/>
          <p14:tracePt t="2175" x="593725" y="2166938"/>
          <p14:tracePt t="2181" x="620713" y="2166938"/>
          <p14:tracePt t="2188" x="655638" y="2166938"/>
          <p14:tracePt t="2193" x="708025" y="2166938"/>
          <p14:tracePt t="2201" x="768350" y="2166938"/>
          <p14:tracePt t="2207" x="830263" y="2166938"/>
          <p14:tracePt t="2214" x="900113" y="2166938"/>
          <p14:tracePt t="2220" x="987425" y="2166938"/>
          <p14:tracePt t="2227" x="1074738" y="2166938"/>
          <p14:tracePt t="2233" x="1152525" y="2166938"/>
          <p14:tracePt t="2241" x="1239838" y="2166938"/>
          <p14:tracePt t="2246" x="1327150" y="2166938"/>
          <p14:tracePt t="2252" x="1431925" y="2166938"/>
          <p14:tracePt t="2259" x="1528763" y="2166938"/>
          <p14:tracePt t="2266" x="1633538" y="2157413"/>
          <p14:tracePt t="2274" x="1763713" y="2139950"/>
          <p14:tracePt t="2279" x="1878013" y="2139950"/>
          <p14:tracePt t="2286" x="2025650" y="2132013"/>
          <p14:tracePt t="2293" x="2174875" y="2114550"/>
          <p14:tracePt t="2300" x="2314575" y="2097088"/>
          <p14:tracePt t="2306" x="2444750" y="2097088"/>
          <p14:tracePt t="2313" x="2576513" y="2097088"/>
          <p14:tracePt t="2320" x="2706688" y="2079625"/>
          <p14:tracePt t="2328" x="2828925" y="2079625"/>
          <p14:tracePt t="2334" x="2943225" y="2087563"/>
          <p14:tracePt t="2341" x="3048000" y="2087563"/>
          <p14:tracePt t="2348" x="3135313" y="2087563"/>
          <p14:tracePt t="2355" x="3222625" y="2097088"/>
          <p14:tracePt t="2363" x="3284538" y="2105025"/>
          <p14:tracePt t="2366" x="3344863" y="2105025"/>
          <p14:tracePt t="2371" x="3389313" y="2114550"/>
          <p14:tracePt t="2377" x="3449638" y="2114550"/>
          <p14:tracePt t="2384" x="3511550" y="2122488"/>
          <p14:tracePt t="2391" x="3554413" y="2132013"/>
          <p14:tracePt t="2398" x="3606800" y="2139950"/>
          <p14:tracePt t="2404" x="3633788" y="2139950"/>
          <p14:tracePt t="2411" x="3686175" y="2157413"/>
          <p14:tracePt t="2419" x="3711575" y="2157413"/>
          <p14:tracePt t="2425" x="3738563" y="2157413"/>
          <p14:tracePt t="2432" x="3763963" y="2166938"/>
          <p14:tracePt t="2439" x="3798888" y="2174875"/>
          <p14:tracePt t="2445" x="3816350" y="2184400"/>
          <p14:tracePt t="2453" x="3851275" y="2192338"/>
          <p14:tracePt t="2460" x="3868738" y="2201863"/>
          <p14:tracePt t="2467" x="3895725" y="2209800"/>
          <p14:tracePt t="2474" x="3913188" y="2209800"/>
          <p14:tracePt t="2481" x="3930650" y="2219325"/>
          <p14:tracePt t="2483" x="3948113" y="2227263"/>
          <p14:tracePt t="2489" x="3965575" y="2227263"/>
          <p14:tracePt t="2496" x="3973513" y="2227263"/>
          <p14:tracePt t="2502" x="4000500" y="2227263"/>
          <p14:tracePt t="2510" x="4008438" y="2236788"/>
          <p14:tracePt t="2516" x="4017963" y="2244725"/>
          <p14:tracePt t="2523" x="4035425" y="2244725"/>
          <p14:tracePt t="2530" x="4043363" y="2244725"/>
          <p14:tracePt t="2537" x="4060825" y="2254250"/>
          <p14:tracePt t="2543" x="4070350" y="2254250"/>
          <p14:tracePt t="2552" x="4078288" y="2262188"/>
          <p14:tracePt t="2559" x="4087813" y="2262188"/>
          <p14:tracePt t="2564" x="4095750" y="2262188"/>
          <p14:tracePt t="2571" x="4113213" y="2262188"/>
          <p14:tracePt t="2578" x="4130675" y="2271713"/>
          <p14:tracePt t="3061" x="4140200" y="2289175"/>
          <p14:tracePt t="3067" x="4148138" y="2306638"/>
          <p14:tracePt t="3074" x="4157663" y="2324100"/>
          <p14:tracePt t="3081" x="4175125" y="2341563"/>
          <p14:tracePt t="3087" x="4192588" y="2366963"/>
          <p14:tracePt t="3094" x="4200525" y="2384425"/>
          <p14:tracePt t="3100" x="4210050" y="2411413"/>
          <p14:tracePt t="3107" x="4227513" y="2428875"/>
          <p14:tracePt t="3116" x="4227513" y="2454275"/>
          <p14:tracePt t="3121" x="4235450" y="2481263"/>
          <p14:tracePt t="3129" x="4252913" y="2506663"/>
          <p14:tracePt t="3134" x="4262438" y="2533650"/>
          <p14:tracePt t="3142" x="4270375" y="2559050"/>
          <p14:tracePt t="3148" x="4279900" y="2593975"/>
          <p14:tracePt t="3155" x="4297363" y="2620963"/>
          <p14:tracePt t="3162" x="4305300" y="2655888"/>
          <p14:tracePt t="3169" x="4314825" y="2673350"/>
          <p14:tracePt t="3179" x="4322763" y="2708275"/>
          <p14:tracePt t="3180" x="4332288" y="2733675"/>
          <p14:tracePt t="3186" x="4340225" y="2770188"/>
          <p14:tracePt t="3194" x="4349750" y="2795588"/>
          <p14:tracePt t="3199" x="4349750" y="2822575"/>
          <p14:tracePt t="3205" x="4357688" y="2847975"/>
          <p14:tracePt t="3212" x="4367213" y="2874963"/>
          <p14:tracePt t="3219" x="4375150" y="2909888"/>
          <p14:tracePt t="3225" x="4375150" y="2927350"/>
          <p14:tracePt t="3232" x="4384675" y="2962275"/>
          <p14:tracePt t="3240" x="4392613" y="2987675"/>
          <p14:tracePt t="3246" x="4392613" y="3022600"/>
          <p14:tracePt t="3253" x="4402138" y="3057525"/>
          <p14:tracePt t="3260" x="4402138" y="3074988"/>
          <p14:tracePt t="3266" x="4410075" y="3109913"/>
          <p14:tracePt t="3273" x="4410075" y="3144838"/>
          <p14:tracePt t="3280" x="4410075" y="3162300"/>
          <p14:tracePt t="3287" x="4419600" y="3189288"/>
          <p14:tracePt t="3294" x="4419600" y="3214688"/>
          <p14:tracePt t="3304" x="4419600" y="3249613"/>
          <p14:tracePt t="3305" x="4419600" y="3267075"/>
          <p14:tracePt t="3312" x="4419600" y="3294063"/>
          <p14:tracePt t="3318" x="4419600" y="3319463"/>
          <p14:tracePt t="3324" x="4419600" y="3336925"/>
          <p14:tracePt t="3330" x="4419600" y="3363913"/>
          <p14:tracePt t="3337" x="4419600" y="3398838"/>
          <p14:tracePt t="3344" x="4419600" y="3416300"/>
          <p14:tracePt t="3351" x="4419600" y="3451225"/>
          <p14:tracePt t="3358" x="4410075" y="3486150"/>
          <p14:tracePt t="3367" x="4410075" y="3529013"/>
          <p14:tracePt t="3371" x="4402138" y="3563938"/>
          <p14:tracePt t="3379" x="4392613" y="3598863"/>
          <p14:tracePt t="3385" x="4384675" y="3643313"/>
          <p14:tracePt t="3391" x="4367213" y="3695700"/>
          <p14:tracePt t="3398" x="4357688" y="3730625"/>
          <p14:tracePt t="3406" x="4349750" y="3773488"/>
          <p14:tracePt t="3412" x="4332288" y="3808413"/>
          <p14:tracePt t="3420" x="4322763" y="3843338"/>
          <p14:tracePt t="3427" x="4297363" y="3895725"/>
          <p14:tracePt t="3433" x="4279900" y="3930650"/>
          <p14:tracePt t="3441" x="4252913" y="3983038"/>
          <p14:tracePt t="3448" x="4235450" y="4017963"/>
          <p14:tracePt t="3449" x="4210050" y="4052888"/>
          <p14:tracePt t="3455" x="4175125" y="4097338"/>
          <p14:tracePt t="3462" x="4140200" y="4132263"/>
          <p14:tracePt t="3469" x="4087813" y="4184650"/>
          <p14:tracePt t="3476" x="4043363" y="4229100"/>
          <p14:tracePt t="3483" x="3990975" y="4271963"/>
          <p14:tracePt t="3492" x="3938588" y="4306888"/>
          <p14:tracePt t="3497" x="3878263" y="4351338"/>
          <p14:tracePt t="3503" x="3808413" y="4403725"/>
          <p14:tracePt t="3510" x="3746500" y="4446588"/>
          <p14:tracePt t="3516" x="3694113" y="4473575"/>
          <p14:tracePt t="3523" x="3624263" y="4516438"/>
          <p14:tracePt t="3530" x="3571875" y="4551363"/>
          <p14:tracePt t="3538" x="3529013" y="4568825"/>
          <p14:tracePt t="3546" x="3476625" y="4595813"/>
          <p14:tracePt t="3551" x="3449638" y="4613275"/>
          <p14:tracePt t="3559" x="3414713" y="4630738"/>
          <p14:tracePt t="3561" x="3389313" y="4648200"/>
          <p14:tracePt t="3567" x="3354388" y="4665663"/>
          <p14:tracePt t="3574" x="3336925" y="4683125"/>
          <p14:tracePt t="3581" x="3327400" y="4691063"/>
          <p14:tracePt t="3587" x="3309938" y="4700588"/>
          <p14:tracePt t="3594" x="3292475" y="4708525"/>
          <p14:tracePt t="3601" x="3284538" y="4718050"/>
          <p14:tracePt t="3608" x="3267075" y="4725988"/>
          <p14:tracePt t="3615" x="3257550" y="4735513"/>
          <p14:tracePt t="3622" x="3249613" y="4735513"/>
          <p14:tracePt t="3634" x="3232150" y="4743450"/>
          <p14:tracePt t="3642" x="3222625" y="4743450"/>
          <p14:tracePt t="3646" x="3222625" y="4752975"/>
          <p14:tracePt t="3654" x="3214688" y="4760913"/>
          <p14:tracePt t="3659" x="3197225" y="4760913"/>
          <p14:tracePt t="3667" x="3197225" y="4770438"/>
          <p14:tracePt t="3673" x="3179763" y="4770438"/>
          <p14:tracePt t="3682" x="3179763" y="4778375"/>
          <p14:tracePt t="3685" x="3162300" y="4787900"/>
          <p14:tracePt t="3692" x="3152775" y="4787900"/>
          <p14:tracePt t="3699" x="3144838" y="4795838"/>
          <p14:tracePt t="3706" x="3135313" y="4795838"/>
          <p14:tracePt t="3713" x="3127375" y="4805363"/>
          <p14:tracePt t="3719" x="3127375" y="4813300"/>
          <p14:tracePt t="3726" x="3109913" y="4813300"/>
          <p14:tracePt t="3733" x="3100388" y="4813300"/>
          <p14:tracePt t="3739" x="3100388" y="4822825"/>
          <p14:tracePt t="3746" x="3092450" y="4822825"/>
          <p14:tracePt t="3753" x="3082925" y="4830763"/>
          <p14:tracePt t="3765" x="3074988" y="4830763"/>
          <p14:tracePt t="3771" x="3065463" y="4830763"/>
          <p14:tracePt t="3779" x="3057525" y="4840288"/>
          <p14:tracePt t="3791" x="3038475" y="4848225"/>
          <p14:tracePt t="3797" x="3021013" y="4857750"/>
          <p14:tracePt t="3814" x="3003550" y="4865688"/>
          <p14:tracePt t="3817" x="2986088" y="4875213"/>
          <p14:tracePt t="3824" x="2978150" y="4875213"/>
          <p14:tracePt t="3830" x="2960688" y="4883150"/>
          <p14:tracePt t="3838" x="2951163" y="4892675"/>
          <p14:tracePt t="3844" x="2943225" y="4892675"/>
          <p14:tracePt t="3851" x="2925763" y="4892675"/>
          <p14:tracePt t="3865" x="2916238" y="4900613"/>
          <p14:tracePt t="3875" x="2908300" y="4900613"/>
          <p14:tracePt t="3878" x="2908300" y="4910138"/>
          <p14:tracePt t="3885" x="2898775" y="4910138"/>
          <p14:tracePt t="3897" x="2890838" y="4910138"/>
          <p14:tracePt t="3962" x="2890838" y="4918075"/>
          <p14:tracePt t="3977" x="2890838" y="4927600"/>
          <p14:tracePt t="7716" x="2960688" y="4892675"/>
          <p14:tracePt t="7722" x="3048000" y="4830763"/>
          <p14:tracePt t="7729" x="3144838" y="4778375"/>
          <p14:tracePt t="7736" x="3222625" y="4725988"/>
          <p14:tracePt t="7744" x="3292475" y="4673600"/>
          <p14:tracePt t="7748" x="3371850" y="4613275"/>
          <p14:tracePt t="7757" x="3441700" y="4551363"/>
          <p14:tracePt t="7761" x="3511550" y="4464050"/>
          <p14:tracePt t="7768" x="3589338" y="4386263"/>
          <p14:tracePt t="7775" x="3651250" y="4306888"/>
          <p14:tracePt t="7781" x="3721100" y="4211638"/>
          <p14:tracePt t="7789" x="3790950" y="4132263"/>
          <p14:tracePt t="7794" x="3860800" y="4017963"/>
          <p14:tracePt t="7802" x="3930650" y="3895725"/>
          <p14:tracePt t="7808" x="4008438" y="3756025"/>
          <p14:tracePt t="7815" x="4105275" y="3608388"/>
          <p14:tracePt t="7822" x="4183063" y="3468688"/>
          <p14:tracePt t="7828" x="4262438" y="3328988"/>
          <p14:tracePt t="7836" x="4322763" y="3171825"/>
          <p14:tracePt t="7842" x="4402138" y="3022600"/>
          <p14:tracePt t="7849" x="4471988" y="2865438"/>
          <p14:tracePt t="7856" x="4549775" y="2725738"/>
          <p14:tracePt t="7863" x="4611688" y="2603500"/>
          <p14:tracePt t="7871" x="4664075" y="2481263"/>
          <p14:tracePt t="7878" x="4724400" y="2359025"/>
          <p14:tracePt t="7884" x="4776788" y="2254250"/>
          <p14:tracePt t="7891" x="4838700" y="2132013"/>
          <p14:tracePt t="7898" x="4881563" y="2009775"/>
          <p14:tracePt t="7900" x="4943475" y="1878013"/>
          <p14:tracePt t="7906" x="4995863" y="1755775"/>
          <p14:tracePt t="7913" x="5056188" y="1625600"/>
          <p14:tracePt t="7919" x="5118100" y="1468438"/>
          <p14:tracePt t="7928" x="5187950" y="1301750"/>
          <p14:tracePt t="7933" x="5275263" y="1109663"/>
          <p14:tracePt t="7940" x="5353050" y="969963"/>
          <p14:tracePt t="7947" x="5414963" y="830263"/>
          <p14:tracePt t="7953" x="5492750" y="698500"/>
          <p14:tracePt t="7960" x="5554663" y="576263"/>
          <p14:tracePt t="7967" x="5607050" y="463550"/>
          <p14:tracePt t="7974" x="5684838" y="376238"/>
          <p14:tracePt t="7981" x="5737225" y="279400"/>
          <p14:tracePt t="7989" x="5799138" y="201613"/>
          <p14:tracePt t="7996" x="5876925" y="114300"/>
          <p14:tracePt t="8002" x="5964238" y="4445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309</TotalTime>
  <Words>450</Words>
  <Application>Microsoft Office PowerPoint</Application>
  <PresentationFormat>Widescreen</PresentationFormat>
  <Paragraphs>66</Paragraphs>
  <Slides>8</Slides>
  <Notes>3</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-apple-system</vt:lpstr>
      <vt:lpstr>Aptos</vt:lpstr>
      <vt:lpstr>Aptos Display</vt:lpstr>
      <vt:lpstr>Arial</vt:lpstr>
      <vt:lpstr>STIXMathJax_Normal-italic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rahul os</dc:creator>
  <cp:lastModifiedBy>rahul os</cp:lastModifiedBy>
  <cp:revision>6</cp:revision>
  <dcterms:created xsi:type="dcterms:W3CDTF">2025-05-06T13:34:54Z</dcterms:created>
  <dcterms:modified xsi:type="dcterms:W3CDTF">2025-05-07T04:28:53Z</dcterms:modified>
</cp:coreProperties>
</file>